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22"/>
  </p:notesMasterIdLst>
  <p:sldIdLst>
    <p:sldId id="259" r:id="rId3"/>
    <p:sldId id="258" r:id="rId4"/>
    <p:sldId id="260" r:id="rId5"/>
    <p:sldId id="261" r:id="rId6"/>
    <p:sldId id="293" r:id="rId7"/>
    <p:sldId id="264" r:id="rId8"/>
    <p:sldId id="265" r:id="rId9"/>
    <p:sldId id="287" r:id="rId10"/>
    <p:sldId id="273" r:id="rId11"/>
    <p:sldId id="282" r:id="rId12"/>
    <p:sldId id="283" r:id="rId13"/>
    <p:sldId id="284" r:id="rId14"/>
    <p:sldId id="285" r:id="rId15"/>
    <p:sldId id="288" r:id="rId16"/>
    <p:sldId id="289" r:id="rId17"/>
    <p:sldId id="290" r:id="rId18"/>
    <p:sldId id="275" r:id="rId19"/>
    <p:sldId id="276" r:id="rId20"/>
    <p:sldId id="27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2" d="100"/>
          <a:sy n="82" d="100"/>
        </p:scale>
        <p:origin x="72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 /><Relationship Id="rId13" Type="http://schemas.openxmlformats.org/officeDocument/2006/relationships/slide" Target="slides/slide11.xml" /><Relationship Id="rId18" Type="http://schemas.openxmlformats.org/officeDocument/2006/relationships/slide" Target="slides/slide16.xml" /><Relationship Id="rId26" Type="http://schemas.openxmlformats.org/officeDocument/2006/relationships/tableStyles" Target="tableStyles.xml" /><Relationship Id="rId3" Type="http://schemas.openxmlformats.org/officeDocument/2006/relationships/slide" Target="slides/slide1.xml" /><Relationship Id="rId21" Type="http://schemas.openxmlformats.org/officeDocument/2006/relationships/slide" Target="slides/slide19.xml" /><Relationship Id="rId7" Type="http://schemas.openxmlformats.org/officeDocument/2006/relationships/slide" Target="slides/slide5.xml" /><Relationship Id="rId12" Type="http://schemas.openxmlformats.org/officeDocument/2006/relationships/slide" Target="slides/slide10.xml" /><Relationship Id="rId17" Type="http://schemas.openxmlformats.org/officeDocument/2006/relationships/slide" Target="slides/slide15.xml" /><Relationship Id="rId25" Type="http://schemas.openxmlformats.org/officeDocument/2006/relationships/theme" Target="theme/theme1.xml" /><Relationship Id="rId2" Type="http://schemas.openxmlformats.org/officeDocument/2006/relationships/slideMaster" Target="slideMasters/slideMaster2.xml" /><Relationship Id="rId16" Type="http://schemas.openxmlformats.org/officeDocument/2006/relationships/slide" Target="slides/slide14.xml" /><Relationship Id="rId20" Type="http://schemas.openxmlformats.org/officeDocument/2006/relationships/slide" Target="slides/slide18.xml" /><Relationship Id="rId1" Type="http://schemas.openxmlformats.org/officeDocument/2006/relationships/slideMaster" Target="slideMasters/slideMaster1.xml" /><Relationship Id="rId6" Type="http://schemas.openxmlformats.org/officeDocument/2006/relationships/slide" Target="slides/slide4.xml" /><Relationship Id="rId11" Type="http://schemas.openxmlformats.org/officeDocument/2006/relationships/slide" Target="slides/slide9.xml" /><Relationship Id="rId24" Type="http://schemas.openxmlformats.org/officeDocument/2006/relationships/viewProps" Target="viewProps.xml" /><Relationship Id="rId5" Type="http://schemas.openxmlformats.org/officeDocument/2006/relationships/slide" Target="slides/slide3.xml" /><Relationship Id="rId15" Type="http://schemas.openxmlformats.org/officeDocument/2006/relationships/slide" Target="slides/slide13.xml" /><Relationship Id="rId23" Type="http://schemas.openxmlformats.org/officeDocument/2006/relationships/presProps" Target="presProps.xml" /><Relationship Id="rId10" Type="http://schemas.openxmlformats.org/officeDocument/2006/relationships/slide" Target="slides/slide8.xml" /><Relationship Id="rId19" Type="http://schemas.openxmlformats.org/officeDocument/2006/relationships/slide" Target="slides/slide17.xml" /><Relationship Id="rId4" Type="http://schemas.openxmlformats.org/officeDocument/2006/relationships/slide" Target="slides/slide2.xml" /><Relationship Id="rId9" Type="http://schemas.openxmlformats.org/officeDocument/2006/relationships/slide" Target="slides/slide7.xml" /><Relationship Id="rId14" Type="http://schemas.openxmlformats.org/officeDocument/2006/relationships/slide" Target="slides/slide12.xml" /><Relationship Id="rId22" Type="http://schemas.openxmlformats.org/officeDocument/2006/relationships/notesMaster" Target="notesMasters/notesMaster1.xml" /></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F644E8-843A-47E7-90C4-3736185811A9}" type="datetimeFigureOut">
              <a:rPr lang="en-IN" smtClean="0"/>
              <a:t>03-06-2025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7D62AB-55FA-4179-8C2F-DC1A56BD9E7B}" type="slidenum">
              <a:rPr lang="en-IN" smtClean="0"/>
              <a:t>‹#›</a:t>
            </a:fld>
            <a:endParaRPr lang="en-IN"/>
          </a:p>
        </p:txBody>
      </p:sp>
    </p:spTree>
    <p:extLst>
      <p:ext uri="{BB962C8B-B14F-4D97-AF65-F5344CB8AC3E}">
        <p14:creationId xmlns:p14="http://schemas.microsoft.com/office/powerpoint/2010/main" val="32305594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4F05852-2F84-49EC-88AD-3B02F6D7B016}" type="datetime5">
              <a:rPr lang="en-US" smtClean="0"/>
              <a:t>3-Jun-25</a:t>
            </a:fld>
            <a:endParaRPr lang="en-IN"/>
          </a:p>
        </p:txBody>
      </p:sp>
      <p:sp>
        <p:nvSpPr>
          <p:cNvPr id="5" name="Footer Placeholder 4"/>
          <p:cNvSpPr>
            <a:spLocks noGrp="1"/>
          </p:cNvSpPr>
          <p:nvPr>
            <p:ph type="ftr" sz="quarter" idx="11"/>
          </p:nvPr>
        </p:nvSpPr>
        <p:spPr/>
        <p:txBody>
          <a:bodyPr/>
          <a:lstStyle/>
          <a:p>
            <a:r>
              <a:rPr lang="en-IN"/>
              <a:t>20CS8504 - PROJECT WORK</a:t>
            </a:r>
          </a:p>
        </p:txBody>
      </p:sp>
      <p:sp>
        <p:nvSpPr>
          <p:cNvPr id="6" name="Slide Number Placeholder 5"/>
          <p:cNvSpPr>
            <a:spLocks noGrp="1"/>
          </p:cNvSpPr>
          <p:nvPr>
            <p:ph type="sldNum" sz="quarter" idx="12"/>
          </p:nvPr>
        </p:nvSpPr>
        <p:spPr/>
        <p:txBody>
          <a:bodyPr/>
          <a:lstStyle/>
          <a:p>
            <a:fld id="{963B2B34-D4BB-400B-9ED9-C7A04F52518B}"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778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A367C9-BD22-43D1-A5E7-BAE29681C0FC}" type="datetime5">
              <a:rPr lang="en-US" smtClean="0"/>
              <a:t>3-Jun-25</a:t>
            </a:fld>
            <a:endParaRPr lang="en-IN"/>
          </a:p>
        </p:txBody>
      </p:sp>
      <p:sp>
        <p:nvSpPr>
          <p:cNvPr id="5" name="Footer Placeholder 4"/>
          <p:cNvSpPr>
            <a:spLocks noGrp="1"/>
          </p:cNvSpPr>
          <p:nvPr>
            <p:ph type="ftr" sz="quarter" idx="11"/>
          </p:nvPr>
        </p:nvSpPr>
        <p:spPr/>
        <p:txBody>
          <a:bodyPr/>
          <a:lstStyle/>
          <a:p>
            <a:r>
              <a:rPr lang="en-IN"/>
              <a:t>20CS8504 - PROJECT WORK</a:t>
            </a:r>
          </a:p>
        </p:txBody>
      </p:sp>
      <p:sp>
        <p:nvSpPr>
          <p:cNvPr id="6" name="Slide Number Placeholder 5"/>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49125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5545D5-DA7C-4AA1-872D-DAC5E7C7168B}" type="datetime5">
              <a:rPr lang="en-US" smtClean="0"/>
              <a:t>3-Jun-25</a:t>
            </a:fld>
            <a:endParaRPr lang="en-IN"/>
          </a:p>
        </p:txBody>
      </p:sp>
      <p:sp>
        <p:nvSpPr>
          <p:cNvPr id="5" name="Footer Placeholder 4"/>
          <p:cNvSpPr>
            <a:spLocks noGrp="1"/>
          </p:cNvSpPr>
          <p:nvPr>
            <p:ph type="ftr" sz="quarter" idx="11"/>
          </p:nvPr>
        </p:nvSpPr>
        <p:spPr/>
        <p:txBody>
          <a:bodyPr/>
          <a:lstStyle/>
          <a:p>
            <a:r>
              <a:rPr lang="en-IN"/>
              <a:t>20CS8504 - PROJECT WORK</a:t>
            </a:r>
          </a:p>
        </p:txBody>
      </p:sp>
      <p:sp>
        <p:nvSpPr>
          <p:cNvPr id="6" name="Slide Number Placeholder 5"/>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2552399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C3AEF-D85F-3FDD-45A6-41CB5ED9AC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98D4536-6BDE-6FBD-3A7D-AF946BADF6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28611E3-5514-B519-31CC-B63252DDA26B}"/>
              </a:ext>
            </a:extLst>
          </p:cNvPr>
          <p:cNvSpPr>
            <a:spLocks noGrp="1"/>
          </p:cNvSpPr>
          <p:nvPr>
            <p:ph type="dt" sz="half" idx="10"/>
          </p:nvPr>
        </p:nvSpPr>
        <p:spPr/>
        <p:txBody>
          <a:bodyPr/>
          <a:lstStyle/>
          <a:p>
            <a:fld id="{04F05852-2F84-49EC-88AD-3B02F6D7B016}" type="datetime5">
              <a:rPr lang="en-US" smtClean="0"/>
              <a:t>3-Jun-25</a:t>
            </a:fld>
            <a:endParaRPr lang="en-IN"/>
          </a:p>
        </p:txBody>
      </p:sp>
      <p:sp>
        <p:nvSpPr>
          <p:cNvPr id="5" name="Footer Placeholder 4">
            <a:extLst>
              <a:ext uri="{FF2B5EF4-FFF2-40B4-BE49-F238E27FC236}">
                <a16:creationId xmlns:a16="http://schemas.microsoft.com/office/drawing/2014/main" id="{43017082-AF2B-DD62-FA53-3FC2AEDD51D9}"/>
              </a:ext>
            </a:extLst>
          </p:cNvPr>
          <p:cNvSpPr>
            <a:spLocks noGrp="1"/>
          </p:cNvSpPr>
          <p:nvPr>
            <p:ph type="ftr" sz="quarter" idx="11"/>
          </p:nvPr>
        </p:nvSpPr>
        <p:spPr/>
        <p:txBody>
          <a:bodyPr/>
          <a:lstStyle/>
          <a:p>
            <a:r>
              <a:rPr lang="en-IN"/>
              <a:t>20CS8504 - PROJECT WORK</a:t>
            </a:r>
          </a:p>
        </p:txBody>
      </p:sp>
      <p:sp>
        <p:nvSpPr>
          <p:cNvPr id="6" name="Slide Number Placeholder 5">
            <a:extLst>
              <a:ext uri="{FF2B5EF4-FFF2-40B4-BE49-F238E27FC236}">
                <a16:creationId xmlns:a16="http://schemas.microsoft.com/office/drawing/2014/main" id="{3E456E59-5A58-57D3-C741-F5259EC8F0CA}"/>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35146621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29F73-ACF2-61EF-0930-75EB34EEFED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BA5D69B-0CF2-D2AA-0F5A-9E4E8F6164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977BE7-5AFF-E67E-87D2-AAFBE55187C8}"/>
              </a:ext>
            </a:extLst>
          </p:cNvPr>
          <p:cNvSpPr>
            <a:spLocks noGrp="1"/>
          </p:cNvSpPr>
          <p:nvPr>
            <p:ph type="dt" sz="half" idx="10"/>
          </p:nvPr>
        </p:nvSpPr>
        <p:spPr/>
        <p:txBody>
          <a:bodyPr/>
          <a:lstStyle/>
          <a:p>
            <a:fld id="{63F24D60-CAE6-46AD-9D0B-C02F7B1293EF}" type="datetime5">
              <a:rPr lang="en-US" smtClean="0"/>
              <a:t>3-Jun-25</a:t>
            </a:fld>
            <a:endParaRPr lang="en-IN"/>
          </a:p>
        </p:txBody>
      </p:sp>
      <p:sp>
        <p:nvSpPr>
          <p:cNvPr id="5" name="Footer Placeholder 4">
            <a:extLst>
              <a:ext uri="{FF2B5EF4-FFF2-40B4-BE49-F238E27FC236}">
                <a16:creationId xmlns:a16="http://schemas.microsoft.com/office/drawing/2014/main" id="{0FFFA0E2-17D2-7611-3750-7B1ABDF81D8B}"/>
              </a:ext>
            </a:extLst>
          </p:cNvPr>
          <p:cNvSpPr>
            <a:spLocks noGrp="1"/>
          </p:cNvSpPr>
          <p:nvPr>
            <p:ph type="ftr" sz="quarter" idx="11"/>
          </p:nvPr>
        </p:nvSpPr>
        <p:spPr/>
        <p:txBody>
          <a:bodyPr/>
          <a:lstStyle/>
          <a:p>
            <a:r>
              <a:rPr lang="en-IN"/>
              <a:t>20CS8504 - PROJECT WORK</a:t>
            </a:r>
          </a:p>
        </p:txBody>
      </p:sp>
      <p:sp>
        <p:nvSpPr>
          <p:cNvPr id="6" name="Slide Number Placeholder 5">
            <a:extLst>
              <a:ext uri="{FF2B5EF4-FFF2-40B4-BE49-F238E27FC236}">
                <a16:creationId xmlns:a16="http://schemas.microsoft.com/office/drawing/2014/main" id="{D6031653-BE36-FD22-0B04-316981D5B6D8}"/>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39078412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1DBEA-8B42-1A49-C548-9DB817EA88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1DF7ACC-8EC4-3B4C-F7B6-4EE18E7664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47F858-7773-9663-FCE5-089445D415F2}"/>
              </a:ext>
            </a:extLst>
          </p:cNvPr>
          <p:cNvSpPr>
            <a:spLocks noGrp="1"/>
          </p:cNvSpPr>
          <p:nvPr>
            <p:ph type="dt" sz="half" idx="10"/>
          </p:nvPr>
        </p:nvSpPr>
        <p:spPr/>
        <p:txBody>
          <a:bodyPr/>
          <a:lstStyle/>
          <a:p>
            <a:fld id="{EFD16E8C-EB8A-425C-9BA2-E4B539351587}" type="datetime5">
              <a:rPr lang="en-US" smtClean="0"/>
              <a:t>3-Jun-25</a:t>
            </a:fld>
            <a:endParaRPr lang="en-IN"/>
          </a:p>
        </p:txBody>
      </p:sp>
      <p:sp>
        <p:nvSpPr>
          <p:cNvPr id="5" name="Footer Placeholder 4">
            <a:extLst>
              <a:ext uri="{FF2B5EF4-FFF2-40B4-BE49-F238E27FC236}">
                <a16:creationId xmlns:a16="http://schemas.microsoft.com/office/drawing/2014/main" id="{D0CB8407-A8DB-F1E1-8C1A-E1321664ED4C}"/>
              </a:ext>
            </a:extLst>
          </p:cNvPr>
          <p:cNvSpPr>
            <a:spLocks noGrp="1"/>
          </p:cNvSpPr>
          <p:nvPr>
            <p:ph type="ftr" sz="quarter" idx="11"/>
          </p:nvPr>
        </p:nvSpPr>
        <p:spPr/>
        <p:txBody>
          <a:bodyPr/>
          <a:lstStyle/>
          <a:p>
            <a:r>
              <a:rPr lang="en-IN"/>
              <a:t>20CS8504 - PROJECT WORK</a:t>
            </a:r>
          </a:p>
        </p:txBody>
      </p:sp>
      <p:sp>
        <p:nvSpPr>
          <p:cNvPr id="6" name="Slide Number Placeholder 5">
            <a:extLst>
              <a:ext uri="{FF2B5EF4-FFF2-40B4-BE49-F238E27FC236}">
                <a16:creationId xmlns:a16="http://schemas.microsoft.com/office/drawing/2014/main" id="{18542971-A244-EB6B-464F-8296A59C16AC}"/>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716842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539BF-9702-DD77-3E43-6DC20903CE2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62034E6-7E33-44FA-EB20-E22852CBC61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A06E780-5ACF-91BD-9E20-92CD96BE1A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EDE0B08-CC50-D204-852B-0010E640E5CF}"/>
              </a:ext>
            </a:extLst>
          </p:cNvPr>
          <p:cNvSpPr>
            <a:spLocks noGrp="1"/>
          </p:cNvSpPr>
          <p:nvPr>
            <p:ph type="dt" sz="half" idx="10"/>
          </p:nvPr>
        </p:nvSpPr>
        <p:spPr/>
        <p:txBody>
          <a:bodyPr/>
          <a:lstStyle/>
          <a:p>
            <a:fld id="{DC0D1A98-9E99-4DBE-BE49-5C29F2DAD81F}" type="datetime5">
              <a:rPr lang="en-US" smtClean="0"/>
              <a:t>3-Jun-25</a:t>
            </a:fld>
            <a:endParaRPr lang="en-IN"/>
          </a:p>
        </p:txBody>
      </p:sp>
      <p:sp>
        <p:nvSpPr>
          <p:cNvPr id="6" name="Footer Placeholder 5">
            <a:extLst>
              <a:ext uri="{FF2B5EF4-FFF2-40B4-BE49-F238E27FC236}">
                <a16:creationId xmlns:a16="http://schemas.microsoft.com/office/drawing/2014/main" id="{64563A07-D5EA-8E14-8FCE-60C9943A3DC7}"/>
              </a:ext>
            </a:extLst>
          </p:cNvPr>
          <p:cNvSpPr>
            <a:spLocks noGrp="1"/>
          </p:cNvSpPr>
          <p:nvPr>
            <p:ph type="ftr" sz="quarter" idx="11"/>
          </p:nvPr>
        </p:nvSpPr>
        <p:spPr/>
        <p:txBody>
          <a:bodyPr/>
          <a:lstStyle/>
          <a:p>
            <a:r>
              <a:rPr lang="en-IN"/>
              <a:t>20CS8504 - PROJECT WORK</a:t>
            </a:r>
          </a:p>
        </p:txBody>
      </p:sp>
      <p:sp>
        <p:nvSpPr>
          <p:cNvPr id="7" name="Slide Number Placeholder 6">
            <a:extLst>
              <a:ext uri="{FF2B5EF4-FFF2-40B4-BE49-F238E27FC236}">
                <a16:creationId xmlns:a16="http://schemas.microsoft.com/office/drawing/2014/main" id="{F5394B72-AD65-8931-E273-A0AE320D22B4}"/>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29856907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A2571-6D35-3D7F-D00B-CD25F444759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39F562-D5C9-5C05-1FBA-93F14D232D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EC68D5-A2F5-4319-C90E-9F3A8EF753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0ACF898-3DEE-2427-99BB-94E49B4625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5D87D5-D0DE-6286-4268-94E42608BD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2D34281-F7FA-45B9-E92A-12FA35019C4B}"/>
              </a:ext>
            </a:extLst>
          </p:cNvPr>
          <p:cNvSpPr>
            <a:spLocks noGrp="1"/>
          </p:cNvSpPr>
          <p:nvPr>
            <p:ph type="dt" sz="half" idx="10"/>
          </p:nvPr>
        </p:nvSpPr>
        <p:spPr/>
        <p:txBody>
          <a:bodyPr/>
          <a:lstStyle/>
          <a:p>
            <a:fld id="{D55E2BA5-1E09-47F1-9112-70406D5B8D86}" type="datetime5">
              <a:rPr lang="en-US" smtClean="0"/>
              <a:t>3-Jun-25</a:t>
            </a:fld>
            <a:endParaRPr lang="en-IN"/>
          </a:p>
        </p:txBody>
      </p:sp>
      <p:sp>
        <p:nvSpPr>
          <p:cNvPr id="8" name="Footer Placeholder 7">
            <a:extLst>
              <a:ext uri="{FF2B5EF4-FFF2-40B4-BE49-F238E27FC236}">
                <a16:creationId xmlns:a16="http://schemas.microsoft.com/office/drawing/2014/main" id="{E1A8A911-E15B-A052-56EE-0C9B23993A5A}"/>
              </a:ext>
            </a:extLst>
          </p:cNvPr>
          <p:cNvSpPr>
            <a:spLocks noGrp="1"/>
          </p:cNvSpPr>
          <p:nvPr>
            <p:ph type="ftr" sz="quarter" idx="11"/>
          </p:nvPr>
        </p:nvSpPr>
        <p:spPr/>
        <p:txBody>
          <a:bodyPr/>
          <a:lstStyle/>
          <a:p>
            <a:r>
              <a:rPr lang="en-IN"/>
              <a:t>20CS8504 - PROJECT WORK</a:t>
            </a:r>
          </a:p>
        </p:txBody>
      </p:sp>
      <p:sp>
        <p:nvSpPr>
          <p:cNvPr id="9" name="Slide Number Placeholder 8">
            <a:extLst>
              <a:ext uri="{FF2B5EF4-FFF2-40B4-BE49-F238E27FC236}">
                <a16:creationId xmlns:a16="http://schemas.microsoft.com/office/drawing/2014/main" id="{87D1354D-57E8-0EA9-CF51-A57F500B1914}"/>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32023225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7ABCA-2D1B-D7D5-5022-B0DA5AC9E28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DD68DF2-2D67-1469-50A2-225232CAD934}"/>
              </a:ext>
            </a:extLst>
          </p:cNvPr>
          <p:cNvSpPr>
            <a:spLocks noGrp="1"/>
          </p:cNvSpPr>
          <p:nvPr>
            <p:ph type="dt" sz="half" idx="10"/>
          </p:nvPr>
        </p:nvSpPr>
        <p:spPr/>
        <p:txBody>
          <a:bodyPr/>
          <a:lstStyle/>
          <a:p>
            <a:fld id="{2F32384F-C4AE-4D39-8526-1E50E83AE1C8}" type="datetime5">
              <a:rPr lang="en-US" smtClean="0"/>
              <a:t>3-Jun-25</a:t>
            </a:fld>
            <a:endParaRPr lang="en-IN"/>
          </a:p>
        </p:txBody>
      </p:sp>
      <p:sp>
        <p:nvSpPr>
          <p:cNvPr id="4" name="Footer Placeholder 3">
            <a:extLst>
              <a:ext uri="{FF2B5EF4-FFF2-40B4-BE49-F238E27FC236}">
                <a16:creationId xmlns:a16="http://schemas.microsoft.com/office/drawing/2014/main" id="{037C67BC-5D98-7EDE-0005-495311651A12}"/>
              </a:ext>
            </a:extLst>
          </p:cNvPr>
          <p:cNvSpPr>
            <a:spLocks noGrp="1"/>
          </p:cNvSpPr>
          <p:nvPr>
            <p:ph type="ftr" sz="quarter" idx="11"/>
          </p:nvPr>
        </p:nvSpPr>
        <p:spPr/>
        <p:txBody>
          <a:bodyPr/>
          <a:lstStyle/>
          <a:p>
            <a:r>
              <a:rPr lang="en-IN"/>
              <a:t>20CS8504 - PROJECT WORK</a:t>
            </a:r>
          </a:p>
        </p:txBody>
      </p:sp>
      <p:sp>
        <p:nvSpPr>
          <p:cNvPr id="5" name="Slide Number Placeholder 4">
            <a:extLst>
              <a:ext uri="{FF2B5EF4-FFF2-40B4-BE49-F238E27FC236}">
                <a16:creationId xmlns:a16="http://schemas.microsoft.com/office/drawing/2014/main" id="{6451E0E7-9101-3C35-5B09-1BB8AE140E6A}"/>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30906483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841DFE-B520-6D1A-5DCD-D9C59E7C730A}"/>
              </a:ext>
            </a:extLst>
          </p:cNvPr>
          <p:cNvSpPr>
            <a:spLocks noGrp="1"/>
          </p:cNvSpPr>
          <p:nvPr>
            <p:ph type="dt" sz="half" idx="10"/>
          </p:nvPr>
        </p:nvSpPr>
        <p:spPr/>
        <p:txBody>
          <a:bodyPr/>
          <a:lstStyle/>
          <a:p>
            <a:fld id="{8EFEB1EC-7644-46B1-B043-E77E363DD1BF}" type="datetime5">
              <a:rPr lang="en-US" smtClean="0"/>
              <a:t>3-Jun-25</a:t>
            </a:fld>
            <a:endParaRPr lang="en-IN"/>
          </a:p>
        </p:txBody>
      </p:sp>
      <p:sp>
        <p:nvSpPr>
          <p:cNvPr id="3" name="Footer Placeholder 2">
            <a:extLst>
              <a:ext uri="{FF2B5EF4-FFF2-40B4-BE49-F238E27FC236}">
                <a16:creationId xmlns:a16="http://schemas.microsoft.com/office/drawing/2014/main" id="{6DBF7EE0-6509-F79A-1311-D80E13F77598}"/>
              </a:ext>
            </a:extLst>
          </p:cNvPr>
          <p:cNvSpPr>
            <a:spLocks noGrp="1"/>
          </p:cNvSpPr>
          <p:nvPr>
            <p:ph type="ftr" sz="quarter" idx="11"/>
          </p:nvPr>
        </p:nvSpPr>
        <p:spPr/>
        <p:txBody>
          <a:bodyPr/>
          <a:lstStyle/>
          <a:p>
            <a:r>
              <a:rPr lang="en-IN"/>
              <a:t>20CS8504 - PROJECT WORK</a:t>
            </a:r>
          </a:p>
        </p:txBody>
      </p:sp>
      <p:sp>
        <p:nvSpPr>
          <p:cNvPr id="4" name="Slide Number Placeholder 3">
            <a:extLst>
              <a:ext uri="{FF2B5EF4-FFF2-40B4-BE49-F238E27FC236}">
                <a16:creationId xmlns:a16="http://schemas.microsoft.com/office/drawing/2014/main" id="{DC0C6BBF-67A2-E781-7CC4-B44D9F1214AD}"/>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18557058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DAD9C-EF74-F708-60C5-B3106EA434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5B11C4F-3A08-1F06-91E2-4FA8E0CEEC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0F66606-BB03-310E-8E5D-95D1537B5C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314811-8709-FEE8-E3AA-152BE035BAD8}"/>
              </a:ext>
            </a:extLst>
          </p:cNvPr>
          <p:cNvSpPr>
            <a:spLocks noGrp="1"/>
          </p:cNvSpPr>
          <p:nvPr>
            <p:ph type="dt" sz="half" idx="10"/>
          </p:nvPr>
        </p:nvSpPr>
        <p:spPr/>
        <p:txBody>
          <a:bodyPr/>
          <a:lstStyle/>
          <a:p>
            <a:fld id="{3ED24307-004F-4D63-97B7-8D6DE685304F}" type="datetime5">
              <a:rPr lang="en-US" smtClean="0"/>
              <a:t>3-Jun-25</a:t>
            </a:fld>
            <a:endParaRPr lang="en-IN"/>
          </a:p>
        </p:txBody>
      </p:sp>
      <p:sp>
        <p:nvSpPr>
          <p:cNvPr id="6" name="Footer Placeholder 5">
            <a:extLst>
              <a:ext uri="{FF2B5EF4-FFF2-40B4-BE49-F238E27FC236}">
                <a16:creationId xmlns:a16="http://schemas.microsoft.com/office/drawing/2014/main" id="{1F197E9C-24E9-CF41-76C1-2A6989A0B2ED}"/>
              </a:ext>
            </a:extLst>
          </p:cNvPr>
          <p:cNvSpPr>
            <a:spLocks noGrp="1"/>
          </p:cNvSpPr>
          <p:nvPr>
            <p:ph type="ftr" sz="quarter" idx="11"/>
          </p:nvPr>
        </p:nvSpPr>
        <p:spPr/>
        <p:txBody>
          <a:bodyPr/>
          <a:lstStyle/>
          <a:p>
            <a:r>
              <a:rPr lang="en-IN"/>
              <a:t>20CS8504 - PROJECT WORK</a:t>
            </a:r>
          </a:p>
        </p:txBody>
      </p:sp>
      <p:sp>
        <p:nvSpPr>
          <p:cNvPr id="7" name="Slide Number Placeholder 6">
            <a:extLst>
              <a:ext uri="{FF2B5EF4-FFF2-40B4-BE49-F238E27FC236}">
                <a16:creationId xmlns:a16="http://schemas.microsoft.com/office/drawing/2014/main" id="{83B82F7A-D730-DB34-424D-A74232B6169A}"/>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3849675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F24D60-CAE6-46AD-9D0B-C02F7B1293EF}" type="datetime5">
              <a:rPr lang="en-US" smtClean="0"/>
              <a:t>3-Jun-25</a:t>
            </a:fld>
            <a:endParaRPr lang="en-IN"/>
          </a:p>
        </p:txBody>
      </p:sp>
      <p:sp>
        <p:nvSpPr>
          <p:cNvPr id="5" name="Footer Placeholder 4"/>
          <p:cNvSpPr>
            <a:spLocks noGrp="1"/>
          </p:cNvSpPr>
          <p:nvPr>
            <p:ph type="ftr" sz="quarter" idx="11"/>
          </p:nvPr>
        </p:nvSpPr>
        <p:spPr/>
        <p:txBody>
          <a:bodyPr/>
          <a:lstStyle/>
          <a:p>
            <a:r>
              <a:rPr lang="en-IN"/>
              <a:t>20CS8504 - PROJECT WORK</a:t>
            </a:r>
          </a:p>
        </p:txBody>
      </p:sp>
      <p:sp>
        <p:nvSpPr>
          <p:cNvPr id="6" name="Slide Number Placeholder 5"/>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32609765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E5D60-95A9-13A0-D41A-5241CB6E4D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2CE8DA4-7588-60CD-B91E-6679D198F0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46A1564-ADFF-4914-CE70-DE84D1F466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179ED8-AE95-E121-E80A-20B9F5BAA344}"/>
              </a:ext>
            </a:extLst>
          </p:cNvPr>
          <p:cNvSpPr>
            <a:spLocks noGrp="1"/>
          </p:cNvSpPr>
          <p:nvPr>
            <p:ph type="dt" sz="half" idx="10"/>
          </p:nvPr>
        </p:nvSpPr>
        <p:spPr/>
        <p:txBody>
          <a:bodyPr/>
          <a:lstStyle/>
          <a:p>
            <a:fld id="{83E9C8EC-8C69-4057-B3C8-663916D34427}" type="datetime5">
              <a:rPr lang="en-US" smtClean="0"/>
              <a:t>3-Jun-25</a:t>
            </a:fld>
            <a:endParaRPr lang="en-IN"/>
          </a:p>
        </p:txBody>
      </p:sp>
      <p:sp>
        <p:nvSpPr>
          <p:cNvPr id="6" name="Footer Placeholder 5">
            <a:extLst>
              <a:ext uri="{FF2B5EF4-FFF2-40B4-BE49-F238E27FC236}">
                <a16:creationId xmlns:a16="http://schemas.microsoft.com/office/drawing/2014/main" id="{87AADDE8-E219-4BC7-4652-EA72FE2F3F15}"/>
              </a:ext>
            </a:extLst>
          </p:cNvPr>
          <p:cNvSpPr>
            <a:spLocks noGrp="1"/>
          </p:cNvSpPr>
          <p:nvPr>
            <p:ph type="ftr" sz="quarter" idx="11"/>
          </p:nvPr>
        </p:nvSpPr>
        <p:spPr/>
        <p:txBody>
          <a:bodyPr/>
          <a:lstStyle/>
          <a:p>
            <a:r>
              <a:rPr lang="en-IN"/>
              <a:t>20CS8504 - PROJECT WORK</a:t>
            </a:r>
          </a:p>
        </p:txBody>
      </p:sp>
      <p:sp>
        <p:nvSpPr>
          <p:cNvPr id="7" name="Slide Number Placeholder 6">
            <a:extLst>
              <a:ext uri="{FF2B5EF4-FFF2-40B4-BE49-F238E27FC236}">
                <a16:creationId xmlns:a16="http://schemas.microsoft.com/office/drawing/2014/main" id="{1236C606-DF8B-8BC3-03E0-F3CE8F9CE957}"/>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8628642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2AC30-BDB6-3F63-8E15-29EEB2FF685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9A21E8E-D91A-74E8-9765-0B185F8EBF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B5F120-2072-20C6-108E-01B759631CA9}"/>
              </a:ext>
            </a:extLst>
          </p:cNvPr>
          <p:cNvSpPr>
            <a:spLocks noGrp="1"/>
          </p:cNvSpPr>
          <p:nvPr>
            <p:ph type="dt" sz="half" idx="10"/>
          </p:nvPr>
        </p:nvSpPr>
        <p:spPr/>
        <p:txBody>
          <a:bodyPr/>
          <a:lstStyle/>
          <a:p>
            <a:fld id="{78A367C9-BD22-43D1-A5E7-BAE29681C0FC}" type="datetime5">
              <a:rPr lang="en-US" smtClean="0"/>
              <a:t>3-Jun-25</a:t>
            </a:fld>
            <a:endParaRPr lang="en-IN"/>
          </a:p>
        </p:txBody>
      </p:sp>
      <p:sp>
        <p:nvSpPr>
          <p:cNvPr id="5" name="Footer Placeholder 4">
            <a:extLst>
              <a:ext uri="{FF2B5EF4-FFF2-40B4-BE49-F238E27FC236}">
                <a16:creationId xmlns:a16="http://schemas.microsoft.com/office/drawing/2014/main" id="{2C9CD690-D8AA-C99C-7931-B73F92AA9BE4}"/>
              </a:ext>
            </a:extLst>
          </p:cNvPr>
          <p:cNvSpPr>
            <a:spLocks noGrp="1"/>
          </p:cNvSpPr>
          <p:nvPr>
            <p:ph type="ftr" sz="quarter" idx="11"/>
          </p:nvPr>
        </p:nvSpPr>
        <p:spPr/>
        <p:txBody>
          <a:bodyPr/>
          <a:lstStyle/>
          <a:p>
            <a:r>
              <a:rPr lang="en-IN"/>
              <a:t>20CS8504 - PROJECT WORK</a:t>
            </a:r>
          </a:p>
        </p:txBody>
      </p:sp>
      <p:sp>
        <p:nvSpPr>
          <p:cNvPr id="6" name="Slide Number Placeholder 5">
            <a:extLst>
              <a:ext uri="{FF2B5EF4-FFF2-40B4-BE49-F238E27FC236}">
                <a16:creationId xmlns:a16="http://schemas.microsoft.com/office/drawing/2014/main" id="{289B1D60-956B-1AA4-5AAD-6C2FC44A5095}"/>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22570632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A072EF-C003-0A4E-6970-3E4A5E97D27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862A10-6561-8F53-F24D-FAAB2FB114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452871D-220A-BD07-8B6E-A6360FDF2B75}"/>
              </a:ext>
            </a:extLst>
          </p:cNvPr>
          <p:cNvSpPr>
            <a:spLocks noGrp="1"/>
          </p:cNvSpPr>
          <p:nvPr>
            <p:ph type="dt" sz="half" idx="10"/>
          </p:nvPr>
        </p:nvSpPr>
        <p:spPr/>
        <p:txBody>
          <a:bodyPr/>
          <a:lstStyle/>
          <a:p>
            <a:fld id="{625545D5-DA7C-4AA1-872D-DAC5E7C7168B}" type="datetime5">
              <a:rPr lang="en-US" smtClean="0"/>
              <a:t>3-Jun-25</a:t>
            </a:fld>
            <a:endParaRPr lang="en-IN"/>
          </a:p>
        </p:txBody>
      </p:sp>
      <p:sp>
        <p:nvSpPr>
          <p:cNvPr id="5" name="Footer Placeholder 4">
            <a:extLst>
              <a:ext uri="{FF2B5EF4-FFF2-40B4-BE49-F238E27FC236}">
                <a16:creationId xmlns:a16="http://schemas.microsoft.com/office/drawing/2014/main" id="{1FB02B2C-B566-0F9F-57BF-6E8DB85CA126}"/>
              </a:ext>
            </a:extLst>
          </p:cNvPr>
          <p:cNvSpPr>
            <a:spLocks noGrp="1"/>
          </p:cNvSpPr>
          <p:nvPr>
            <p:ph type="ftr" sz="quarter" idx="11"/>
          </p:nvPr>
        </p:nvSpPr>
        <p:spPr/>
        <p:txBody>
          <a:bodyPr/>
          <a:lstStyle/>
          <a:p>
            <a:r>
              <a:rPr lang="en-IN"/>
              <a:t>20CS8504 - PROJECT WORK</a:t>
            </a:r>
          </a:p>
        </p:txBody>
      </p:sp>
      <p:sp>
        <p:nvSpPr>
          <p:cNvPr id="6" name="Slide Number Placeholder 5">
            <a:extLst>
              <a:ext uri="{FF2B5EF4-FFF2-40B4-BE49-F238E27FC236}">
                <a16:creationId xmlns:a16="http://schemas.microsoft.com/office/drawing/2014/main" id="{146FB347-512E-E758-E0BF-CB0564AC7D85}"/>
              </a:ext>
            </a:extLst>
          </p:cNvPr>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2289886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D16E8C-EB8A-425C-9BA2-E4B539351587}" type="datetime5">
              <a:rPr lang="en-US" smtClean="0"/>
              <a:t>3-Jun-25</a:t>
            </a:fld>
            <a:endParaRPr lang="en-IN"/>
          </a:p>
        </p:txBody>
      </p:sp>
      <p:sp>
        <p:nvSpPr>
          <p:cNvPr id="5" name="Footer Placeholder 4"/>
          <p:cNvSpPr>
            <a:spLocks noGrp="1"/>
          </p:cNvSpPr>
          <p:nvPr>
            <p:ph type="ftr" sz="quarter" idx="11"/>
          </p:nvPr>
        </p:nvSpPr>
        <p:spPr/>
        <p:txBody>
          <a:bodyPr/>
          <a:lstStyle/>
          <a:p>
            <a:r>
              <a:rPr lang="en-IN"/>
              <a:t>20CS8504 - PROJECT WORK</a:t>
            </a:r>
          </a:p>
        </p:txBody>
      </p:sp>
      <p:sp>
        <p:nvSpPr>
          <p:cNvPr id="6" name="Slide Number Placeholder 5"/>
          <p:cNvSpPr>
            <a:spLocks noGrp="1"/>
          </p:cNvSpPr>
          <p:nvPr>
            <p:ph type="sldNum" sz="quarter" idx="12"/>
          </p:nvPr>
        </p:nvSpPr>
        <p:spPr/>
        <p:txBody>
          <a:bodyPr/>
          <a:lstStyle/>
          <a:p>
            <a:fld id="{963B2B34-D4BB-400B-9ED9-C7A04F52518B}"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0986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0D1A98-9E99-4DBE-BE49-5C29F2DAD81F}" type="datetime5">
              <a:rPr lang="en-US" smtClean="0"/>
              <a:t>3-Jun-25</a:t>
            </a:fld>
            <a:endParaRPr lang="en-IN"/>
          </a:p>
        </p:txBody>
      </p:sp>
      <p:sp>
        <p:nvSpPr>
          <p:cNvPr id="6" name="Footer Placeholder 5"/>
          <p:cNvSpPr>
            <a:spLocks noGrp="1"/>
          </p:cNvSpPr>
          <p:nvPr>
            <p:ph type="ftr" sz="quarter" idx="11"/>
          </p:nvPr>
        </p:nvSpPr>
        <p:spPr/>
        <p:txBody>
          <a:bodyPr/>
          <a:lstStyle/>
          <a:p>
            <a:r>
              <a:rPr lang="en-IN"/>
              <a:t>20CS8504 - PROJECT WORK</a:t>
            </a:r>
          </a:p>
        </p:txBody>
      </p:sp>
      <p:sp>
        <p:nvSpPr>
          <p:cNvPr id="7" name="Slide Number Placeholder 6"/>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3121768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55E2BA5-1E09-47F1-9112-70406D5B8D86}" type="datetime5">
              <a:rPr lang="en-US" smtClean="0"/>
              <a:t>3-Jun-25</a:t>
            </a:fld>
            <a:endParaRPr lang="en-IN"/>
          </a:p>
        </p:txBody>
      </p:sp>
      <p:sp>
        <p:nvSpPr>
          <p:cNvPr id="8" name="Footer Placeholder 7"/>
          <p:cNvSpPr>
            <a:spLocks noGrp="1"/>
          </p:cNvSpPr>
          <p:nvPr>
            <p:ph type="ftr" sz="quarter" idx="11"/>
          </p:nvPr>
        </p:nvSpPr>
        <p:spPr/>
        <p:txBody>
          <a:bodyPr/>
          <a:lstStyle/>
          <a:p>
            <a:r>
              <a:rPr lang="en-IN"/>
              <a:t>20CS8504 - PROJECT WORK</a:t>
            </a:r>
          </a:p>
        </p:txBody>
      </p:sp>
      <p:sp>
        <p:nvSpPr>
          <p:cNvPr id="9" name="Slide Number Placeholder 8"/>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2137706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32384F-C4AE-4D39-8526-1E50E83AE1C8}" type="datetime5">
              <a:rPr lang="en-US" smtClean="0"/>
              <a:t>3-Jun-25</a:t>
            </a:fld>
            <a:endParaRPr lang="en-IN"/>
          </a:p>
        </p:txBody>
      </p:sp>
      <p:sp>
        <p:nvSpPr>
          <p:cNvPr id="4" name="Footer Placeholder 3"/>
          <p:cNvSpPr>
            <a:spLocks noGrp="1"/>
          </p:cNvSpPr>
          <p:nvPr>
            <p:ph type="ftr" sz="quarter" idx="11"/>
          </p:nvPr>
        </p:nvSpPr>
        <p:spPr/>
        <p:txBody>
          <a:bodyPr/>
          <a:lstStyle/>
          <a:p>
            <a:r>
              <a:rPr lang="en-IN"/>
              <a:t>20CS8504 - PROJECT WORK</a:t>
            </a:r>
          </a:p>
        </p:txBody>
      </p:sp>
      <p:sp>
        <p:nvSpPr>
          <p:cNvPr id="5" name="Slide Number Placeholder 4"/>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1499024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EFEB1EC-7644-46B1-B043-E77E363DD1BF}" type="datetime5">
              <a:rPr lang="en-US" smtClean="0"/>
              <a:t>3-Jun-25</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IN"/>
              <a:t>20CS8504 - PROJECT WORK</a:t>
            </a:r>
          </a:p>
        </p:txBody>
      </p:sp>
      <p:sp>
        <p:nvSpPr>
          <p:cNvPr id="9" name="Slide Number Placeholder 8"/>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2829417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ED24307-004F-4D63-97B7-8D6DE685304F}" type="datetime5">
              <a:rPr lang="en-US" smtClean="0"/>
              <a:t>3-Jun-25</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IN"/>
              <a:t>20CS8504 - PROJECT WORK</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63B2B34-D4BB-400B-9ED9-C7A04F52518B}" type="slidenum">
              <a:rPr lang="en-IN" smtClean="0"/>
              <a:t>‹#›</a:t>
            </a:fld>
            <a:endParaRPr lang="en-IN"/>
          </a:p>
        </p:txBody>
      </p:sp>
    </p:spTree>
    <p:extLst>
      <p:ext uri="{BB962C8B-B14F-4D97-AF65-F5344CB8AC3E}">
        <p14:creationId xmlns:p14="http://schemas.microsoft.com/office/powerpoint/2010/main" val="3783516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E9C8EC-8C69-4057-B3C8-663916D34427}" type="datetime5">
              <a:rPr lang="en-US" smtClean="0"/>
              <a:t>3-Jun-25</a:t>
            </a:fld>
            <a:endParaRPr lang="en-IN"/>
          </a:p>
        </p:txBody>
      </p:sp>
      <p:sp>
        <p:nvSpPr>
          <p:cNvPr id="6" name="Footer Placeholder 5"/>
          <p:cNvSpPr>
            <a:spLocks noGrp="1"/>
          </p:cNvSpPr>
          <p:nvPr>
            <p:ph type="ftr" sz="quarter" idx="11"/>
          </p:nvPr>
        </p:nvSpPr>
        <p:spPr/>
        <p:txBody>
          <a:bodyPr/>
          <a:lstStyle/>
          <a:p>
            <a:r>
              <a:rPr lang="en-IN"/>
              <a:t>20CS8504 - PROJECT WORK</a:t>
            </a:r>
          </a:p>
        </p:txBody>
      </p:sp>
      <p:sp>
        <p:nvSpPr>
          <p:cNvPr id="7" name="Slide Number Placeholder 6"/>
          <p:cNvSpPr>
            <a:spLocks noGrp="1"/>
          </p:cNvSpPr>
          <p:nvPr>
            <p:ph type="sldNum" sz="quarter" idx="12"/>
          </p:nvPr>
        </p:nvSpPr>
        <p:spPr/>
        <p:txBody>
          <a:bodyPr/>
          <a:lstStyle/>
          <a:p>
            <a:fld id="{963B2B34-D4BB-400B-9ED9-C7A04F52518B}" type="slidenum">
              <a:rPr lang="en-IN" smtClean="0"/>
              <a:t>‹#›</a:t>
            </a:fld>
            <a:endParaRPr lang="en-IN"/>
          </a:p>
        </p:txBody>
      </p:sp>
    </p:spTree>
    <p:extLst>
      <p:ext uri="{BB962C8B-B14F-4D97-AF65-F5344CB8AC3E}">
        <p14:creationId xmlns:p14="http://schemas.microsoft.com/office/powerpoint/2010/main" val="3417688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 /><Relationship Id="rId3" Type="http://schemas.openxmlformats.org/officeDocument/2006/relationships/slideLayout" Target="../slideLayouts/slideLayout14.xml" /><Relationship Id="rId7" Type="http://schemas.openxmlformats.org/officeDocument/2006/relationships/slideLayout" Target="../slideLayouts/slideLayout18.xml" /><Relationship Id="rId12" Type="http://schemas.openxmlformats.org/officeDocument/2006/relationships/theme" Target="../theme/theme2.xml" /><Relationship Id="rId2" Type="http://schemas.openxmlformats.org/officeDocument/2006/relationships/slideLayout" Target="../slideLayouts/slideLayout13.xml" /><Relationship Id="rId1" Type="http://schemas.openxmlformats.org/officeDocument/2006/relationships/slideLayout" Target="../slideLayouts/slideLayout12.xml" /><Relationship Id="rId6" Type="http://schemas.openxmlformats.org/officeDocument/2006/relationships/slideLayout" Target="../slideLayouts/slideLayout17.xml" /><Relationship Id="rId11" Type="http://schemas.openxmlformats.org/officeDocument/2006/relationships/slideLayout" Target="../slideLayouts/slideLayout22.xml" /><Relationship Id="rId5" Type="http://schemas.openxmlformats.org/officeDocument/2006/relationships/slideLayout" Target="../slideLayouts/slideLayout16.xml" /><Relationship Id="rId10" Type="http://schemas.openxmlformats.org/officeDocument/2006/relationships/slideLayout" Target="../slideLayouts/slideLayout21.xml" /><Relationship Id="rId4" Type="http://schemas.openxmlformats.org/officeDocument/2006/relationships/slideLayout" Target="../slideLayouts/slideLayout15.xml" /><Relationship Id="rId9" Type="http://schemas.openxmlformats.org/officeDocument/2006/relationships/slideLayout" Target="../slideLayouts/slideLayout20.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6DE53D0-558D-438E-A207-A5C9205FC948}" type="datetime5">
              <a:rPr lang="en-US" smtClean="0"/>
              <a:t>3-Jun-25</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IN"/>
              <a:t>20CS8504 - PROJECT WORK</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63B2B34-D4BB-400B-9ED9-C7A04F52518B}"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30378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D23A50-34F2-0CBE-B75A-BB409EF6DE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107B428-F1FE-CAEB-93CF-0F4F1FF2F1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2C00068-BB26-E8FB-0FF4-9C160A38ED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DE53D0-558D-438E-A207-A5C9205FC948}" type="datetime5">
              <a:rPr lang="en-US" smtClean="0"/>
              <a:t>3-Jun-25</a:t>
            </a:fld>
            <a:endParaRPr lang="en-IN"/>
          </a:p>
        </p:txBody>
      </p:sp>
      <p:sp>
        <p:nvSpPr>
          <p:cNvPr id="5" name="Footer Placeholder 4">
            <a:extLst>
              <a:ext uri="{FF2B5EF4-FFF2-40B4-BE49-F238E27FC236}">
                <a16:creationId xmlns:a16="http://schemas.microsoft.com/office/drawing/2014/main" id="{0FD8B8F6-22D6-0555-3381-13DEA2CDC1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20CS8504 - PROJECT WORK</a:t>
            </a:r>
          </a:p>
        </p:txBody>
      </p:sp>
      <p:sp>
        <p:nvSpPr>
          <p:cNvPr id="6" name="Slide Number Placeholder 5">
            <a:extLst>
              <a:ext uri="{FF2B5EF4-FFF2-40B4-BE49-F238E27FC236}">
                <a16:creationId xmlns:a16="http://schemas.microsoft.com/office/drawing/2014/main" id="{0A71408C-8C10-3AAB-DE7E-596016F5B7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3B2B34-D4BB-400B-9ED9-C7A04F52518B}" type="slidenum">
              <a:rPr lang="en-IN" smtClean="0"/>
              <a:t>‹#›</a:t>
            </a:fld>
            <a:endParaRPr lang="en-IN"/>
          </a:p>
        </p:txBody>
      </p:sp>
    </p:spTree>
    <p:extLst>
      <p:ext uri="{BB962C8B-B14F-4D97-AF65-F5344CB8AC3E}">
        <p14:creationId xmlns:p14="http://schemas.microsoft.com/office/powerpoint/2010/main" val="156608593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jpg" /><Relationship Id="rId1" Type="http://schemas.openxmlformats.org/officeDocument/2006/relationships/slideLayout" Target="../slideLayouts/slideLayout7.xml" /><Relationship Id="rId4" Type="http://schemas.openxmlformats.org/officeDocument/2006/relationships/image" Target="../media/image4.jpeg" /></Relationships>
</file>

<file path=ppt/slides/_rels/slide10.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3" Type="http://schemas.openxmlformats.org/officeDocument/2006/relationships/image" Target="../media/image5.jpeg" /><Relationship Id="rId7" Type="http://schemas.openxmlformats.org/officeDocument/2006/relationships/image" Target="../media/image10.png" /><Relationship Id="rId2" Type="http://schemas.openxmlformats.org/officeDocument/2006/relationships/image" Target="../media/image3.png" /><Relationship Id="rId1" Type="http://schemas.openxmlformats.org/officeDocument/2006/relationships/slideLayout" Target="../slideLayouts/slideLayout2.xml" /><Relationship Id="rId6" Type="http://schemas.openxmlformats.org/officeDocument/2006/relationships/image" Target="../media/image9.png" /><Relationship Id="rId5" Type="http://schemas.openxmlformats.org/officeDocument/2006/relationships/image" Target="../media/image8.png" /><Relationship Id="rId4" Type="http://schemas.openxmlformats.org/officeDocument/2006/relationships/image" Target="../media/image7.png" /></Relationships>
</file>

<file path=ppt/slides/_rels/slide15.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 Id="rId5" Type="http://schemas.openxmlformats.org/officeDocument/2006/relationships/image" Target="../media/image12.png" /><Relationship Id="rId4" Type="http://schemas.openxmlformats.org/officeDocument/2006/relationships/image" Target="../media/image11.png" /></Relationships>
</file>

<file path=ppt/slides/_rels/slide16.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 Id="rId5" Type="http://schemas.openxmlformats.org/officeDocument/2006/relationships/image" Target="../media/image14.png" /><Relationship Id="rId4" Type="http://schemas.openxmlformats.org/officeDocument/2006/relationships/image" Target="../media/image13.png" /></Relationships>
</file>

<file path=ppt/slides/_rels/slide17.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13.xml" /><Relationship Id="rId4" Type="http://schemas.openxmlformats.org/officeDocument/2006/relationships/image" Target="../media/image15.png" /></Relationships>
</file>

<file path=ppt/slides/_rels/slide2.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 Id="rId4" Type="http://schemas.openxmlformats.org/officeDocument/2006/relationships/image" Target="../media/image6.png" /></Relationships>
</file>

<file path=ppt/slides/_rels/slide9.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3.pn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72F6463-FF0D-6642-8766-8BD4CFABC18E}"/>
              </a:ext>
            </a:extLst>
          </p:cNvPr>
          <p:cNvSpPr>
            <a:spLocks noGrp="1"/>
          </p:cNvSpPr>
          <p:nvPr>
            <p:ph type="ftr" sz="quarter" idx="11"/>
          </p:nvPr>
        </p:nvSpPr>
        <p:spPr/>
        <p:txBody>
          <a:bodyPr/>
          <a:lstStyle/>
          <a:p>
            <a:r>
              <a:rPr lang="en-IN" sz="1100" dirty="0"/>
              <a:t>20CS6202 - DESIGN PROJECT 2</a:t>
            </a:r>
          </a:p>
        </p:txBody>
      </p:sp>
      <p:sp>
        <p:nvSpPr>
          <p:cNvPr id="4" name="Slide Number Placeholder 3">
            <a:extLst>
              <a:ext uri="{FF2B5EF4-FFF2-40B4-BE49-F238E27FC236}">
                <a16:creationId xmlns:a16="http://schemas.microsoft.com/office/drawing/2014/main" id="{07A71532-38FB-FFC4-8CCA-6E0B4B52034F}"/>
              </a:ext>
            </a:extLst>
          </p:cNvPr>
          <p:cNvSpPr>
            <a:spLocks noGrp="1"/>
          </p:cNvSpPr>
          <p:nvPr>
            <p:ph type="sldNum" sz="quarter" idx="12"/>
          </p:nvPr>
        </p:nvSpPr>
        <p:spPr/>
        <p:txBody>
          <a:bodyPr/>
          <a:lstStyle/>
          <a:p>
            <a:fld id="{963B2B34-D4BB-400B-9ED9-C7A04F52518B}" type="slidenum">
              <a:rPr lang="en-IN" smtClean="0"/>
              <a:t>1</a:t>
            </a:fld>
            <a:endParaRPr lang="en-IN" dirty="0"/>
          </a:p>
        </p:txBody>
      </p:sp>
      <p:pic>
        <p:nvPicPr>
          <p:cNvPr id="5" name="Picture 4">
            <a:extLst>
              <a:ext uri="{FF2B5EF4-FFF2-40B4-BE49-F238E27FC236}">
                <a16:creationId xmlns:a16="http://schemas.microsoft.com/office/drawing/2014/main" id="{D2823C4A-1994-0014-302E-2DFA9D46C399}"/>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3982720" y="310700"/>
            <a:ext cx="4226560" cy="1479709"/>
          </a:xfrm>
          <a:prstGeom prst="rect">
            <a:avLst/>
          </a:prstGeom>
        </p:spPr>
      </p:pic>
      <p:pic>
        <p:nvPicPr>
          <p:cNvPr id="6" name="Picture 5">
            <a:extLst>
              <a:ext uri="{FF2B5EF4-FFF2-40B4-BE49-F238E27FC236}">
                <a16:creationId xmlns:a16="http://schemas.microsoft.com/office/drawing/2014/main" id="{BD2139F8-605B-6CAF-FFE9-78DFAC072B78}"/>
              </a:ext>
            </a:extLst>
          </p:cNvPr>
          <p:cNvPicPr>
            <a:picLocks noChangeAspect="1"/>
          </p:cNvPicPr>
          <p:nvPr/>
        </p:nvPicPr>
        <p:blipFill>
          <a:blip r:embed="rId3"/>
          <a:stretch>
            <a:fillRect/>
          </a:stretch>
        </p:blipFill>
        <p:spPr>
          <a:xfrm>
            <a:off x="466690" y="310700"/>
            <a:ext cx="1218593" cy="1187673"/>
          </a:xfrm>
          <a:prstGeom prst="rect">
            <a:avLst/>
          </a:prstGeom>
        </p:spPr>
      </p:pic>
      <p:sp>
        <p:nvSpPr>
          <p:cNvPr id="7" name="TextBox 6">
            <a:extLst>
              <a:ext uri="{FF2B5EF4-FFF2-40B4-BE49-F238E27FC236}">
                <a16:creationId xmlns:a16="http://schemas.microsoft.com/office/drawing/2014/main" id="{907B4567-98DF-146E-AC41-6B7B19AB6C99}"/>
              </a:ext>
            </a:extLst>
          </p:cNvPr>
          <p:cNvSpPr txBox="1"/>
          <p:nvPr/>
        </p:nvSpPr>
        <p:spPr>
          <a:xfrm>
            <a:off x="1828800" y="2119233"/>
            <a:ext cx="8646160" cy="1200329"/>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AI-BASED “INVISIBLE HAND” FOR DISABLED PEOPLE </a:t>
            </a:r>
          </a:p>
        </p:txBody>
      </p:sp>
      <p:sp>
        <p:nvSpPr>
          <p:cNvPr id="9" name="TextBox 8">
            <a:extLst>
              <a:ext uri="{FF2B5EF4-FFF2-40B4-BE49-F238E27FC236}">
                <a16:creationId xmlns:a16="http://schemas.microsoft.com/office/drawing/2014/main" id="{96CA5534-8979-3C9E-4066-589324986CC7}"/>
              </a:ext>
            </a:extLst>
          </p:cNvPr>
          <p:cNvSpPr txBox="1"/>
          <p:nvPr/>
        </p:nvSpPr>
        <p:spPr>
          <a:xfrm>
            <a:off x="579030" y="4033291"/>
            <a:ext cx="5323006" cy="1813830"/>
          </a:xfrm>
          <a:prstGeom prst="rect">
            <a:avLst/>
          </a:prstGeom>
          <a:noFill/>
        </p:spPr>
        <p:txBody>
          <a:bodyPr wrap="square" rtlCol="0">
            <a:spAutoFit/>
          </a:bodyPr>
          <a:lstStyle/>
          <a:p>
            <a:r>
              <a:rPr lang="en-IN" sz="2600" b="1" dirty="0">
                <a:latin typeface="Arial Narrow" panose="020B0606020202030204" pitchFamily="34" charset="0"/>
                <a:cs typeface="Arial" panose="020B0604020202020204" pitchFamily="34" charset="0"/>
              </a:rPr>
              <a:t>Guided By,</a:t>
            </a:r>
          </a:p>
          <a:p>
            <a:pPr marL="0" lvl="0" indent="0" algn="l" rtl="0">
              <a:lnSpc>
                <a:spcPct val="90000"/>
              </a:lnSpc>
              <a:spcBef>
                <a:spcPts val="1000"/>
              </a:spcBef>
              <a:spcAft>
                <a:spcPts val="0"/>
              </a:spcAft>
              <a:buClr>
                <a:schemeClr val="dk1"/>
              </a:buClr>
              <a:buSzPts val="2400"/>
              <a:buNone/>
            </a:pPr>
            <a:r>
              <a:rPr lang="en-US" sz="2400" b="0" dirty="0">
                <a:solidFill>
                  <a:schemeClr val="tx1"/>
                </a:solidFill>
                <a:latin typeface="Times New Roman"/>
                <a:ea typeface="Times New Roman"/>
                <a:cs typeface="Times New Roman"/>
                <a:sym typeface="Times New Roman"/>
              </a:rPr>
              <a:t>MS.V.SOWMIYA., M.E., </a:t>
            </a:r>
          </a:p>
          <a:p>
            <a:pPr marL="0" lvl="0" indent="0" algn="l" rtl="0">
              <a:lnSpc>
                <a:spcPct val="90000"/>
              </a:lnSpc>
              <a:spcBef>
                <a:spcPts val="1000"/>
              </a:spcBef>
              <a:spcAft>
                <a:spcPts val="0"/>
              </a:spcAft>
              <a:buClr>
                <a:schemeClr val="dk1"/>
              </a:buClr>
              <a:buSzPts val="2400"/>
              <a:buNone/>
            </a:pPr>
            <a:r>
              <a:rPr lang="en-US" sz="2400" b="0" dirty="0">
                <a:solidFill>
                  <a:schemeClr val="tx1"/>
                </a:solidFill>
                <a:latin typeface="Times New Roman"/>
                <a:ea typeface="Times New Roman"/>
                <a:cs typeface="Times New Roman"/>
                <a:sym typeface="Times New Roman"/>
              </a:rPr>
              <a:t>ASSISTANT PROFESSOR, CSE</a:t>
            </a:r>
          </a:p>
          <a:p>
            <a:endParaRPr lang="en-IN" sz="2600" dirty="0">
              <a:latin typeface="Arial Narrow" panose="020B0606020202030204" pitchFamily="34" charset="0"/>
              <a:cs typeface="Arial" panose="020B0604020202020204" pitchFamily="34" charset="0"/>
            </a:endParaRPr>
          </a:p>
        </p:txBody>
      </p:sp>
      <p:sp>
        <p:nvSpPr>
          <p:cNvPr id="10" name="TextBox 9">
            <a:extLst>
              <a:ext uri="{FF2B5EF4-FFF2-40B4-BE49-F238E27FC236}">
                <a16:creationId xmlns:a16="http://schemas.microsoft.com/office/drawing/2014/main" id="{75BB4E4B-8473-8E07-1764-7FC4439011A1}"/>
              </a:ext>
            </a:extLst>
          </p:cNvPr>
          <p:cNvSpPr txBox="1"/>
          <p:nvPr/>
        </p:nvSpPr>
        <p:spPr>
          <a:xfrm>
            <a:off x="7091505" y="3538439"/>
            <a:ext cx="5504821" cy="1969770"/>
          </a:xfrm>
          <a:prstGeom prst="rect">
            <a:avLst/>
          </a:prstGeom>
          <a:noFill/>
        </p:spPr>
        <p:txBody>
          <a:bodyPr wrap="square" rtlCol="0">
            <a:spAutoFit/>
          </a:bodyPr>
          <a:lstStyle/>
          <a:p>
            <a:r>
              <a:rPr lang="en-IN" sz="2600" b="1" dirty="0">
                <a:latin typeface="Arial Narrow" panose="020B0606020202030204" pitchFamily="34" charset="0"/>
                <a:cs typeface="Arial" panose="020B0604020202020204" pitchFamily="34" charset="0"/>
              </a:rPr>
              <a:t>Presented By,</a:t>
            </a:r>
          </a:p>
          <a:p>
            <a:r>
              <a:rPr lang="en-IN" sz="2400" dirty="0">
                <a:latin typeface="Times New Roman" panose="02020603050405020304" pitchFamily="18" charset="0"/>
                <a:cs typeface="Times New Roman" panose="02020603050405020304" pitchFamily="18" charset="0"/>
              </a:rPr>
              <a:t>SUVATHI R (811722104163)</a:t>
            </a:r>
          </a:p>
          <a:p>
            <a:r>
              <a:rPr lang="en-IN" sz="2400" dirty="0">
                <a:latin typeface="Times New Roman" panose="02020603050405020304" pitchFamily="18" charset="0"/>
                <a:cs typeface="Times New Roman" panose="02020603050405020304" pitchFamily="18" charset="0"/>
              </a:rPr>
              <a:t>SWETHALASHMI G (811722104167)</a:t>
            </a:r>
          </a:p>
          <a:p>
            <a:r>
              <a:rPr lang="en-IN" sz="2400" dirty="0">
                <a:latin typeface="Times New Roman" panose="02020603050405020304" pitchFamily="18" charset="0"/>
                <a:cs typeface="Times New Roman" panose="02020603050405020304" pitchFamily="18" charset="0"/>
              </a:rPr>
              <a:t>VARSHA RK (811722104173)</a:t>
            </a:r>
          </a:p>
          <a:p>
            <a:r>
              <a:rPr lang="en-IN" sz="2400" dirty="0">
                <a:latin typeface="Times New Roman" panose="02020603050405020304" pitchFamily="18" charset="0"/>
                <a:cs typeface="Times New Roman" panose="02020603050405020304" pitchFamily="18" charset="0"/>
              </a:rPr>
              <a:t>VARSHITA M (811722104176)</a:t>
            </a:r>
          </a:p>
        </p:txBody>
      </p:sp>
      <p:sp>
        <p:nvSpPr>
          <p:cNvPr id="13" name="TextBox 12">
            <a:extLst>
              <a:ext uri="{FF2B5EF4-FFF2-40B4-BE49-F238E27FC236}">
                <a16:creationId xmlns:a16="http://schemas.microsoft.com/office/drawing/2014/main" id="{0F001504-8978-952D-A050-D256FE3147B4}"/>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pic>
        <p:nvPicPr>
          <p:cNvPr id="2" name="Picture 1">
            <a:extLst>
              <a:ext uri="{FF2B5EF4-FFF2-40B4-BE49-F238E27FC236}">
                <a16:creationId xmlns:a16="http://schemas.microsoft.com/office/drawing/2014/main" id="{B9F53868-5069-8964-5862-0DB5BEBDFF64}"/>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0506717" y="414583"/>
            <a:ext cx="1197867" cy="1547539"/>
          </a:xfrm>
          <a:prstGeom prst="rect">
            <a:avLst/>
          </a:prstGeom>
        </p:spPr>
      </p:pic>
    </p:spTree>
    <p:extLst>
      <p:ext uri="{BB962C8B-B14F-4D97-AF65-F5344CB8AC3E}">
        <p14:creationId xmlns:p14="http://schemas.microsoft.com/office/powerpoint/2010/main" val="891437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22E477-91D6-9A8B-A987-DC34B46B1D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798751-8E1A-CF5A-2BB9-F2977EB2D8FE}"/>
              </a:ext>
            </a:extLst>
          </p:cNvPr>
          <p:cNvSpPr>
            <a:spLocks noGrp="1"/>
          </p:cNvSpPr>
          <p:nvPr>
            <p:ph type="title"/>
          </p:nvPr>
        </p:nvSpPr>
        <p:spPr>
          <a:xfrm>
            <a:off x="1558260" y="512569"/>
            <a:ext cx="9118959" cy="1450757"/>
          </a:xfrm>
        </p:spPr>
        <p:txBody>
          <a:bodyPr anchor="ctr" anchorCtr="0">
            <a:normAutofit fontScale="90000"/>
          </a:bodyPr>
          <a:lstStyle/>
          <a:p>
            <a:pPr algn="ctr"/>
            <a:r>
              <a:rPr lang="en-IN" sz="4000" b="1" dirty="0">
                <a:latin typeface="Times New Roman" panose="02020603050405020304" pitchFamily="18" charset="0"/>
                <a:cs typeface="Times New Roman" panose="02020603050405020304" pitchFamily="18" charset="0"/>
              </a:rPr>
              <a:t>MODULE 2 : </a:t>
            </a:r>
            <a:r>
              <a:rPr lang="en-US" sz="4000" b="1" spc="0" dirty="0">
                <a:latin typeface="Times New Roman" panose="02020603050405020304" pitchFamily="18" charset="0"/>
                <a:cs typeface="Times New Roman" panose="02020603050405020304" pitchFamily="18" charset="0"/>
              </a:rPr>
              <a:t>P</a:t>
            </a:r>
            <a:r>
              <a:rPr lang="en-US" sz="4000" b="1" spc="0" dirty="0">
                <a:effectLst/>
                <a:latin typeface="Times New Roman" panose="02020603050405020304" pitchFamily="18" charset="0"/>
                <a:ea typeface="Times New Roman" panose="02020603050405020304" pitchFamily="18" charset="0"/>
                <a:cs typeface="Times New Roman" panose="02020603050405020304" pitchFamily="18" charset="0"/>
              </a:rPr>
              <a:t>REPROCESSING</a:t>
            </a:r>
            <a:r>
              <a:rPr lang="en-US" sz="4000" b="1" spc="-2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4000" b="1" spc="-10" dirty="0">
                <a:effectLst/>
                <a:latin typeface="Times New Roman" panose="02020603050405020304" pitchFamily="18" charset="0"/>
                <a:ea typeface="Times New Roman" panose="02020603050405020304" pitchFamily="18" charset="0"/>
                <a:cs typeface="Times New Roman" panose="02020603050405020304" pitchFamily="18" charset="0"/>
              </a:rPr>
              <a:t>MODULE</a:t>
            </a:r>
            <a:br>
              <a:rPr lang="en-IN" sz="4000" b="1" spc="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IN" sz="4000"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A9992E94-073A-38F2-4F6B-8A879E77AE03}"/>
              </a:ext>
            </a:extLst>
          </p:cNvPr>
          <p:cNvPicPr>
            <a:picLocks noChangeAspect="1"/>
          </p:cNvPicPr>
          <p:nvPr/>
        </p:nvPicPr>
        <p:blipFill>
          <a:blip r:embed="rId2"/>
          <a:stretch>
            <a:fillRect/>
          </a:stretch>
        </p:blipFill>
        <p:spPr>
          <a:xfrm>
            <a:off x="579498" y="574979"/>
            <a:ext cx="978762" cy="953928"/>
          </a:xfrm>
          <a:prstGeom prst="rect">
            <a:avLst/>
          </a:prstGeom>
        </p:spPr>
      </p:pic>
      <p:pic>
        <p:nvPicPr>
          <p:cNvPr id="8" name="Picture 7">
            <a:extLst>
              <a:ext uri="{FF2B5EF4-FFF2-40B4-BE49-F238E27FC236}">
                <a16:creationId xmlns:a16="http://schemas.microsoft.com/office/drawing/2014/main" id="{11F1448E-2838-D329-C4BC-CD264FD87ADE}"/>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677219" y="512569"/>
            <a:ext cx="835001" cy="1078748"/>
          </a:xfrm>
          <a:prstGeom prst="rect">
            <a:avLst/>
          </a:prstGeom>
        </p:spPr>
      </p:pic>
      <p:sp>
        <p:nvSpPr>
          <p:cNvPr id="10" name="Rectangle 2">
            <a:extLst>
              <a:ext uri="{FF2B5EF4-FFF2-40B4-BE49-F238E27FC236}">
                <a16:creationId xmlns:a16="http://schemas.microsoft.com/office/drawing/2014/main" id="{0D09A7C2-4ABC-B38D-A2CD-32D906012BAC}"/>
              </a:ext>
            </a:extLst>
          </p:cNvPr>
          <p:cNvSpPr>
            <a:spLocks noGrp="1" noChangeArrowheads="1"/>
          </p:cNvSpPr>
          <p:nvPr>
            <p:ph idx="1"/>
          </p:nvPr>
        </p:nvSpPr>
        <p:spPr bwMode="auto">
          <a:xfrm>
            <a:off x="1068879" y="1873558"/>
            <a:ext cx="9965089" cy="39098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buClr>
                <a:schemeClr val="tx1"/>
              </a:buCl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The Preprocessing Module prepares raw video frames by converting them to grayscale and applying </a:t>
            </a:r>
            <a:r>
              <a:rPr lang="en-US" dirty="0">
                <a:latin typeface="Times New Roman" panose="02020603050405020304" pitchFamily="18" charset="0"/>
                <a:cs typeface="Times New Roman" panose="02020603050405020304" pitchFamily="18" charset="0"/>
              </a:rPr>
              <a:t>Contrast Limited Adaptive Histogram Equalization</a:t>
            </a:r>
            <a:r>
              <a:rPr lang="en-US" sz="2000" dirty="0">
                <a:latin typeface="Times New Roman" panose="02020603050405020304" pitchFamily="18" charset="0"/>
                <a:cs typeface="Times New Roman" panose="02020603050405020304" pitchFamily="18" charset="0"/>
              </a:rPr>
              <a:t> to enhance contrast for better facial landmark detection. Using </a:t>
            </a:r>
            <a:r>
              <a:rPr lang="en-US" sz="2000" dirty="0" err="1">
                <a:latin typeface="Times New Roman" panose="02020603050405020304" pitchFamily="18" charset="0"/>
                <a:cs typeface="Times New Roman" panose="02020603050405020304" pitchFamily="18" charset="0"/>
              </a:rPr>
              <a:t>Dlib’s</a:t>
            </a:r>
            <a:r>
              <a:rPr lang="en-US" sz="2000" dirty="0">
                <a:latin typeface="Times New Roman" panose="02020603050405020304" pitchFamily="18" charset="0"/>
                <a:cs typeface="Times New Roman" panose="02020603050405020304" pitchFamily="18" charset="0"/>
              </a:rPr>
              <a:t> 68-point facial landmark model, it identifies key facial regions like eyes, nose, and mouth.</a:t>
            </a:r>
          </a:p>
          <a:p>
            <a:pPr algn="just">
              <a:lnSpc>
                <a:spcPct val="150000"/>
              </a:lnSpc>
              <a:buClr>
                <a:schemeClr val="tx1"/>
              </a:buCl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It calculates the Eye Aspect Ratio (EAR) and Mouth Aspect Ratio (MAR) to detect blinks and mouth activity, while Convex Hulls are used to determine area changes for gesture validation. The nose tip (point 33) is tracked to estimate head direction for cursor movement. This process converts visual data into structured numerical features for gesture prediction</a:t>
            </a:r>
            <a:endParaRPr lang="en-US" sz="2400" dirty="0">
              <a:latin typeface="Times New Roman" panose="02020603050405020304" pitchFamily="18" charset="0"/>
              <a:cs typeface="Times New Roman" panose="02020603050405020304" pitchFamily="18" charset="0"/>
            </a:endParaRPr>
          </a:p>
        </p:txBody>
      </p:sp>
      <p:sp>
        <p:nvSpPr>
          <p:cNvPr id="5" name="Footer Placeholder 2">
            <a:extLst>
              <a:ext uri="{FF2B5EF4-FFF2-40B4-BE49-F238E27FC236}">
                <a16:creationId xmlns:a16="http://schemas.microsoft.com/office/drawing/2014/main" id="{F4B52F62-A520-12DA-4682-7223121CF245}"/>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9" name="Slide Number Placeholder 3">
            <a:extLst>
              <a:ext uri="{FF2B5EF4-FFF2-40B4-BE49-F238E27FC236}">
                <a16:creationId xmlns:a16="http://schemas.microsoft.com/office/drawing/2014/main" id="{07B5B57C-268A-B907-5DBA-913526D6FB95}"/>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10</a:t>
            </a:fld>
            <a:endParaRPr lang="en-IN" dirty="0"/>
          </a:p>
        </p:txBody>
      </p:sp>
      <p:sp>
        <p:nvSpPr>
          <p:cNvPr id="11" name="TextBox 10">
            <a:extLst>
              <a:ext uri="{FF2B5EF4-FFF2-40B4-BE49-F238E27FC236}">
                <a16:creationId xmlns:a16="http://schemas.microsoft.com/office/drawing/2014/main" id="{A15CFE8E-3765-A52A-E3AE-FCEE4A741BD2}"/>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Tree>
    <p:extLst>
      <p:ext uri="{BB962C8B-B14F-4D97-AF65-F5344CB8AC3E}">
        <p14:creationId xmlns:p14="http://schemas.microsoft.com/office/powerpoint/2010/main" val="4134830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A7A873-F85D-C140-6918-D920E72946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042BBA-F468-51B9-94FA-288D36FCF3B5}"/>
              </a:ext>
            </a:extLst>
          </p:cNvPr>
          <p:cNvSpPr>
            <a:spLocks noGrp="1"/>
          </p:cNvSpPr>
          <p:nvPr>
            <p:ph type="title"/>
          </p:nvPr>
        </p:nvSpPr>
        <p:spPr>
          <a:xfrm>
            <a:off x="1028165" y="388974"/>
            <a:ext cx="10058400" cy="1450757"/>
          </a:xfrm>
        </p:spPr>
        <p:txBody>
          <a:bodyPr anchor="ctr" anchorCtr="0">
            <a:normAutofit/>
          </a:bodyPr>
          <a:lstStyle/>
          <a:p>
            <a:pPr algn="ctr"/>
            <a:r>
              <a:rPr lang="en-IN" sz="4000" b="1" dirty="0">
                <a:latin typeface="Times New Roman" panose="02020603050405020304" pitchFamily="18" charset="0"/>
                <a:cs typeface="Times New Roman" panose="02020603050405020304" pitchFamily="18" charset="0"/>
              </a:rPr>
              <a:t>MODULE 3 : LSTM - BASED GESTURE PREDICTION</a:t>
            </a:r>
          </a:p>
        </p:txBody>
      </p:sp>
      <p:pic>
        <p:nvPicPr>
          <p:cNvPr id="7" name="Picture 6">
            <a:extLst>
              <a:ext uri="{FF2B5EF4-FFF2-40B4-BE49-F238E27FC236}">
                <a16:creationId xmlns:a16="http://schemas.microsoft.com/office/drawing/2014/main" id="{BDDC7E4E-A1C4-0852-3F1E-5EE2FD545C16}"/>
              </a:ext>
            </a:extLst>
          </p:cNvPr>
          <p:cNvPicPr>
            <a:picLocks noChangeAspect="1"/>
          </p:cNvPicPr>
          <p:nvPr/>
        </p:nvPicPr>
        <p:blipFill>
          <a:blip r:embed="rId2"/>
          <a:stretch>
            <a:fillRect/>
          </a:stretch>
        </p:blipFill>
        <p:spPr>
          <a:xfrm>
            <a:off x="579498" y="574979"/>
            <a:ext cx="978762" cy="953928"/>
          </a:xfrm>
          <a:prstGeom prst="rect">
            <a:avLst/>
          </a:prstGeom>
        </p:spPr>
      </p:pic>
      <p:pic>
        <p:nvPicPr>
          <p:cNvPr id="8" name="Picture 7">
            <a:extLst>
              <a:ext uri="{FF2B5EF4-FFF2-40B4-BE49-F238E27FC236}">
                <a16:creationId xmlns:a16="http://schemas.microsoft.com/office/drawing/2014/main" id="{754C7856-005F-22E8-4ECD-6A64D75F8CC5}"/>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56470" y="574979"/>
            <a:ext cx="835001" cy="1078748"/>
          </a:xfrm>
          <a:prstGeom prst="rect">
            <a:avLst/>
          </a:prstGeom>
        </p:spPr>
      </p:pic>
      <p:sp>
        <p:nvSpPr>
          <p:cNvPr id="4" name="Footer Placeholder 2">
            <a:extLst>
              <a:ext uri="{FF2B5EF4-FFF2-40B4-BE49-F238E27FC236}">
                <a16:creationId xmlns:a16="http://schemas.microsoft.com/office/drawing/2014/main" id="{D6E3B88B-DECF-FEFA-3F15-68DA54533978}"/>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5" name="Slide Number Placeholder 3">
            <a:extLst>
              <a:ext uri="{FF2B5EF4-FFF2-40B4-BE49-F238E27FC236}">
                <a16:creationId xmlns:a16="http://schemas.microsoft.com/office/drawing/2014/main" id="{D606EA24-A892-DCF4-04AF-00F99E3BC0B9}"/>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11</a:t>
            </a:fld>
            <a:endParaRPr lang="en-IN" dirty="0"/>
          </a:p>
        </p:txBody>
      </p:sp>
      <p:sp>
        <p:nvSpPr>
          <p:cNvPr id="9" name="TextBox 8">
            <a:extLst>
              <a:ext uri="{FF2B5EF4-FFF2-40B4-BE49-F238E27FC236}">
                <a16:creationId xmlns:a16="http://schemas.microsoft.com/office/drawing/2014/main" id="{0D114360-66CB-5666-5801-CEC3FDB7D561}"/>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
        <p:nvSpPr>
          <p:cNvPr id="10" name="Rectangle 2">
            <a:extLst>
              <a:ext uri="{FF2B5EF4-FFF2-40B4-BE49-F238E27FC236}">
                <a16:creationId xmlns:a16="http://schemas.microsoft.com/office/drawing/2014/main" id="{7060E1B8-C3E3-E472-CAE8-89536177A2A6}"/>
              </a:ext>
            </a:extLst>
          </p:cNvPr>
          <p:cNvSpPr>
            <a:spLocks noGrp="1" noChangeArrowheads="1"/>
          </p:cNvSpPr>
          <p:nvPr>
            <p:ph idx="1"/>
          </p:nvPr>
        </p:nvSpPr>
        <p:spPr bwMode="auto">
          <a:xfrm>
            <a:off x="790125" y="2234783"/>
            <a:ext cx="10982114" cy="36439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buClr>
                <a:schemeClr val="tx1"/>
              </a:buCl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This</a:t>
            </a:r>
            <a:r>
              <a:rPr lang="en-US" sz="24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simulates LSTM-like temporal prediction by tracking a sequence of EAR and MAR values over recent frames to detect gestures reliably. By analyzing trends in these values within a moving window, it mimics the memory aspect of LSTMs, reducing false triggers. </a:t>
            </a:r>
          </a:p>
          <a:p>
            <a:pPr algn="just">
              <a:lnSpc>
                <a:spcPct val="150000"/>
              </a:lnSpc>
              <a:buClr>
                <a:schemeClr val="tx1"/>
              </a:buCl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Personalized gesture thresholds are set during a short calibration phase, improving accuracy. This approach provides a foundation for future integration of actual LSTM models to enhance gesture recognition further.</a:t>
            </a:r>
          </a:p>
          <a:p>
            <a:pPr algn="just" eaLnBrk="0" fontAlgn="base" hangingPunct="0">
              <a:lnSpc>
                <a:spcPct val="150000"/>
              </a:lnSpc>
              <a:spcBef>
                <a:spcPct val="0"/>
              </a:spcBef>
              <a:spcAft>
                <a:spcPct val="0"/>
              </a:spcAft>
              <a:buClr>
                <a:schemeClr val="tx1"/>
              </a:buClr>
              <a:buSzTx/>
              <a:buFont typeface="Arial" panose="020B0604020202020204" pitchFamily="34" charset="0"/>
              <a:buChar char="•"/>
            </a:pPr>
            <a:endParaRPr kumimoji="0" lang="en-US" altLang="en-US" sz="2400" i="0" u="none" strike="noStrike" cap="none" normalizeH="0" baseline="0" dirty="0">
              <a:ln>
                <a:noFill/>
              </a:ln>
              <a:solidFill>
                <a:schemeClr val="tx1"/>
              </a:solidFill>
              <a:effectLst/>
              <a:latin typeface="Arial Narrow" panose="020B0606020202030204" pitchFamily="34" charset="0"/>
            </a:endParaRPr>
          </a:p>
        </p:txBody>
      </p:sp>
    </p:spTree>
    <p:extLst>
      <p:ext uri="{BB962C8B-B14F-4D97-AF65-F5344CB8AC3E}">
        <p14:creationId xmlns:p14="http://schemas.microsoft.com/office/powerpoint/2010/main" val="1002083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CDA767-0430-81D3-0F38-550A00BDCF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8226B9-647D-15D8-32CB-0F73D3CEFE8A}"/>
              </a:ext>
            </a:extLst>
          </p:cNvPr>
          <p:cNvSpPr>
            <a:spLocks noGrp="1"/>
          </p:cNvSpPr>
          <p:nvPr>
            <p:ph type="title"/>
          </p:nvPr>
        </p:nvSpPr>
        <p:spPr/>
        <p:txBody>
          <a:bodyPr anchor="ctr" anchorCtr="0">
            <a:normAutofit/>
          </a:bodyPr>
          <a:lstStyle/>
          <a:p>
            <a:pPr algn="ctr"/>
            <a:r>
              <a:rPr lang="en-IN" sz="4000" b="1" dirty="0">
                <a:latin typeface="Times New Roman" panose="02020603050405020304" pitchFamily="18" charset="0"/>
                <a:cs typeface="Times New Roman" panose="02020603050405020304" pitchFamily="18" charset="0"/>
              </a:rPr>
              <a:t>MODULE 4 : EXECUTION MODULE</a:t>
            </a:r>
          </a:p>
        </p:txBody>
      </p:sp>
      <p:pic>
        <p:nvPicPr>
          <p:cNvPr id="7" name="Picture 6">
            <a:extLst>
              <a:ext uri="{FF2B5EF4-FFF2-40B4-BE49-F238E27FC236}">
                <a16:creationId xmlns:a16="http://schemas.microsoft.com/office/drawing/2014/main" id="{0E50F938-D2E9-B244-71F5-69440FDC4A99}"/>
              </a:ext>
            </a:extLst>
          </p:cNvPr>
          <p:cNvPicPr>
            <a:picLocks noChangeAspect="1"/>
          </p:cNvPicPr>
          <p:nvPr/>
        </p:nvPicPr>
        <p:blipFill>
          <a:blip r:embed="rId2"/>
          <a:stretch>
            <a:fillRect/>
          </a:stretch>
        </p:blipFill>
        <p:spPr>
          <a:xfrm>
            <a:off x="579498" y="625043"/>
            <a:ext cx="978762" cy="953928"/>
          </a:xfrm>
          <a:prstGeom prst="rect">
            <a:avLst/>
          </a:prstGeom>
        </p:spPr>
      </p:pic>
      <p:pic>
        <p:nvPicPr>
          <p:cNvPr id="8" name="Picture 7">
            <a:extLst>
              <a:ext uri="{FF2B5EF4-FFF2-40B4-BE49-F238E27FC236}">
                <a16:creationId xmlns:a16="http://schemas.microsoft.com/office/drawing/2014/main" id="{E3FEF9D9-72DB-F67E-1072-3BFA24355957}"/>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677219" y="500223"/>
            <a:ext cx="835001" cy="1078748"/>
          </a:xfrm>
          <a:prstGeom prst="rect">
            <a:avLst/>
          </a:prstGeom>
        </p:spPr>
      </p:pic>
      <p:sp>
        <p:nvSpPr>
          <p:cNvPr id="5" name="Footer Placeholder 2">
            <a:extLst>
              <a:ext uri="{FF2B5EF4-FFF2-40B4-BE49-F238E27FC236}">
                <a16:creationId xmlns:a16="http://schemas.microsoft.com/office/drawing/2014/main" id="{A0D34693-93A2-A38C-8CD6-D91ED613EC2F}"/>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10" name="Slide Number Placeholder 3">
            <a:extLst>
              <a:ext uri="{FF2B5EF4-FFF2-40B4-BE49-F238E27FC236}">
                <a16:creationId xmlns:a16="http://schemas.microsoft.com/office/drawing/2014/main" id="{BC201E83-2462-453F-6249-544EB34B938B}"/>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12</a:t>
            </a:fld>
            <a:endParaRPr lang="en-IN" dirty="0"/>
          </a:p>
        </p:txBody>
      </p:sp>
      <p:sp>
        <p:nvSpPr>
          <p:cNvPr id="11" name="TextBox 10">
            <a:extLst>
              <a:ext uri="{FF2B5EF4-FFF2-40B4-BE49-F238E27FC236}">
                <a16:creationId xmlns:a16="http://schemas.microsoft.com/office/drawing/2014/main" id="{51A875D3-DF79-5837-C821-595F59DA7EE4}"/>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
        <p:nvSpPr>
          <p:cNvPr id="13" name="Rectangle 2">
            <a:extLst>
              <a:ext uri="{FF2B5EF4-FFF2-40B4-BE49-F238E27FC236}">
                <a16:creationId xmlns:a16="http://schemas.microsoft.com/office/drawing/2014/main" id="{95158031-806F-87F9-19DC-695AD815D382}"/>
              </a:ext>
            </a:extLst>
          </p:cNvPr>
          <p:cNvSpPr>
            <a:spLocks noGrp="1" noChangeArrowheads="1"/>
          </p:cNvSpPr>
          <p:nvPr>
            <p:ph idx="1"/>
          </p:nvPr>
        </p:nvSpPr>
        <p:spPr bwMode="auto">
          <a:xfrm>
            <a:off x="733306" y="2168912"/>
            <a:ext cx="10982114" cy="34738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buClr>
                <a:schemeClr val="tx1"/>
              </a:buCl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The Execution Module uses </a:t>
            </a:r>
            <a:r>
              <a:rPr lang="en-US" dirty="0" err="1">
                <a:latin typeface="Times New Roman" panose="02020603050405020304" pitchFamily="18" charset="0"/>
                <a:cs typeface="Times New Roman" panose="02020603050405020304" pitchFamily="18" charset="0"/>
              </a:rPr>
              <a:t>PyAutoGUI</a:t>
            </a:r>
            <a:r>
              <a:rPr lang="en-US" dirty="0">
                <a:latin typeface="Times New Roman" panose="02020603050405020304" pitchFamily="18" charset="0"/>
                <a:cs typeface="Times New Roman" panose="02020603050405020304" pitchFamily="18" charset="0"/>
              </a:rPr>
              <a:t> to translate recognized gestures into computer actions like left/right clicks, cursor movement, and scrolling. Blinks of the left or right eye trigger left and right clicks respectively, head tilts control cursor direction by tracking the nose tip’s position, and an open mouth activates scroll mode where vertical nose movement scrolls the page.</a:t>
            </a:r>
          </a:p>
          <a:p>
            <a:pPr algn="just">
              <a:lnSpc>
                <a:spcPct val="150000"/>
              </a:lnSpc>
              <a:buClr>
                <a:schemeClr val="tx1"/>
              </a:buCl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To avoid false triggers, actions only execute when gestures are consistently detected, with on-screen text feedback to confirm recognition, ensuring smooth and responsive control for physically disabled users.</a:t>
            </a:r>
          </a:p>
          <a:p>
            <a:pPr algn="just" eaLnBrk="0" fontAlgn="base" hangingPunct="0">
              <a:lnSpc>
                <a:spcPct val="150000"/>
              </a:lnSpc>
              <a:spcBef>
                <a:spcPct val="0"/>
              </a:spcBef>
              <a:spcAft>
                <a:spcPct val="0"/>
              </a:spcAft>
              <a:buClr>
                <a:schemeClr val="tx1"/>
              </a:buClr>
              <a:buSzTx/>
              <a:buFont typeface="Arial" panose="020B0604020202020204" pitchFamily="34" charset="0"/>
              <a:buChar char="•"/>
            </a:pPr>
            <a:endParaRPr kumimoji="0" lang="en-US" altLang="en-US"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52386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9F4BB-EFB3-59A2-06C3-0A41053BEE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0FEC29-1B1A-F745-F855-BBC6D7707C81}"/>
              </a:ext>
            </a:extLst>
          </p:cNvPr>
          <p:cNvSpPr>
            <a:spLocks noGrp="1"/>
          </p:cNvSpPr>
          <p:nvPr>
            <p:ph type="title"/>
          </p:nvPr>
        </p:nvSpPr>
        <p:spPr>
          <a:xfrm>
            <a:off x="1747833" y="574979"/>
            <a:ext cx="8696333" cy="1450757"/>
          </a:xfrm>
        </p:spPr>
        <p:txBody>
          <a:bodyPr anchor="ctr" anchorCtr="0">
            <a:normAutofit fontScale="90000"/>
          </a:bodyPr>
          <a:lstStyle/>
          <a:p>
            <a:pPr algn="ctr"/>
            <a:r>
              <a:rPr lang="en-IN" sz="4000" b="1" dirty="0">
                <a:latin typeface="Times New Roman" panose="02020603050405020304" pitchFamily="18" charset="0"/>
                <a:cs typeface="Times New Roman" panose="02020603050405020304" pitchFamily="18" charset="0"/>
              </a:rPr>
              <a:t>MODULE 5 :</a:t>
            </a:r>
            <a:r>
              <a:rPr lang="en-US" sz="4000" b="1" spc="0" dirty="0">
                <a:effectLst/>
                <a:latin typeface="Times New Roman" panose="02020603050405020304" pitchFamily="18" charset="0"/>
                <a:ea typeface="Times New Roman" panose="02020603050405020304" pitchFamily="18" charset="0"/>
              </a:rPr>
              <a:t>PERFORMANCE</a:t>
            </a:r>
            <a:r>
              <a:rPr lang="en-US" sz="4000" b="1" spc="-10" dirty="0">
                <a:effectLst/>
                <a:latin typeface="Times New Roman" panose="02020603050405020304" pitchFamily="18" charset="0"/>
                <a:ea typeface="Times New Roman" panose="02020603050405020304" pitchFamily="18" charset="0"/>
              </a:rPr>
              <a:t> </a:t>
            </a:r>
            <a:r>
              <a:rPr lang="en-US" sz="4000" b="1" spc="0" dirty="0">
                <a:effectLst/>
                <a:latin typeface="Times New Roman" panose="02020603050405020304" pitchFamily="18" charset="0"/>
                <a:ea typeface="Times New Roman" panose="02020603050405020304" pitchFamily="18" charset="0"/>
              </a:rPr>
              <a:t>METRICS</a:t>
            </a:r>
            <a:r>
              <a:rPr lang="en-US" sz="4000" b="1" spc="-10" dirty="0">
                <a:effectLst/>
                <a:latin typeface="Times New Roman" panose="02020603050405020304" pitchFamily="18" charset="0"/>
                <a:ea typeface="Times New Roman" panose="02020603050405020304" pitchFamily="18" charset="0"/>
              </a:rPr>
              <a:t> </a:t>
            </a:r>
            <a:br>
              <a:rPr lang="en-IN" sz="1800" b="1" spc="0" dirty="0">
                <a:effectLst/>
                <a:latin typeface="Times New Roman" panose="02020603050405020304" pitchFamily="18" charset="0"/>
                <a:ea typeface="Times New Roman" panose="02020603050405020304" pitchFamily="18" charset="0"/>
              </a:rPr>
            </a:br>
            <a:endParaRPr lang="en-IN" sz="4400" b="1" dirty="0">
              <a:latin typeface="Arial Narrow" panose="020B0606020202030204" pitchFamily="34" charset="0"/>
            </a:endParaRPr>
          </a:p>
        </p:txBody>
      </p:sp>
      <p:pic>
        <p:nvPicPr>
          <p:cNvPr id="7" name="Picture 6">
            <a:extLst>
              <a:ext uri="{FF2B5EF4-FFF2-40B4-BE49-F238E27FC236}">
                <a16:creationId xmlns:a16="http://schemas.microsoft.com/office/drawing/2014/main" id="{E8144538-10E2-525C-993B-0482B31F1C82}"/>
              </a:ext>
            </a:extLst>
          </p:cNvPr>
          <p:cNvPicPr>
            <a:picLocks noChangeAspect="1"/>
          </p:cNvPicPr>
          <p:nvPr/>
        </p:nvPicPr>
        <p:blipFill>
          <a:blip r:embed="rId2"/>
          <a:stretch>
            <a:fillRect/>
          </a:stretch>
        </p:blipFill>
        <p:spPr>
          <a:xfrm>
            <a:off x="579498" y="574979"/>
            <a:ext cx="978762" cy="953928"/>
          </a:xfrm>
          <a:prstGeom prst="rect">
            <a:avLst/>
          </a:prstGeom>
        </p:spPr>
      </p:pic>
      <p:pic>
        <p:nvPicPr>
          <p:cNvPr id="8" name="Picture 7">
            <a:extLst>
              <a:ext uri="{FF2B5EF4-FFF2-40B4-BE49-F238E27FC236}">
                <a16:creationId xmlns:a16="http://schemas.microsoft.com/office/drawing/2014/main" id="{A225B56A-C113-007E-A6DA-BB01497D9CEE}"/>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738493" y="574979"/>
            <a:ext cx="835001" cy="1078748"/>
          </a:xfrm>
          <a:prstGeom prst="rect">
            <a:avLst/>
          </a:prstGeom>
        </p:spPr>
      </p:pic>
      <p:sp>
        <p:nvSpPr>
          <p:cNvPr id="3" name="Footer Placeholder 2">
            <a:extLst>
              <a:ext uri="{FF2B5EF4-FFF2-40B4-BE49-F238E27FC236}">
                <a16:creationId xmlns:a16="http://schemas.microsoft.com/office/drawing/2014/main" id="{1B46D3D9-6D4C-CCD9-B782-D8D209D68C1F}"/>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5" name="Slide Number Placeholder 3">
            <a:extLst>
              <a:ext uri="{FF2B5EF4-FFF2-40B4-BE49-F238E27FC236}">
                <a16:creationId xmlns:a16="http://schemas.microsoft.com/office/drawing/2014/main" id="{5F83254E-F678-BF5C-29CB-0C21034CAB28}"/>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13</a:t>
            </a:fld>
            <a:endParaRPr lang="en-IN" dirty="0"/>
          </a:p>
        </p:txBody>
      </p:sp>
      <p:sp>
        <p:nvSpPr>
          <p:cNvPr id="11" name="TextBox 10">
            <a:extLst>
              <a:ext uri="{FF2B5EF4-FFF2-40B4-BE49-F238E27FC236}">
                <a16:creationId xmlns:a16="http://schemas.microsoft.com/office/drawing/2014/main" id="{255B08ED-84DA-1E19-ED71-2028034A226F}"/>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
        <p:nvSpPr>
          <p:cNvPr id="13" name="Rectangle 2">
            <a:extLst>
              <a:ext uri="{FF2B5EF4-FFF2-40B4-BE49-F238E27FC236}">
                <a16:creationId xmlns:a16="http://schemas.microsoft.com/office/drawing/2014/main" id="{9BAC0E15-BCAF-C51F-C368-489604C95476}"/>
              </a:ext>
            </a:extLst>
          </p:cNvPr>
          <p:cNvSpPr>
            <a:spLocks noGrp="1" noChangeArrowheads="1"/>
          </p:cNvSpPr>
          <p:nvPr>
            <p:ph idx="1"/>
          </p:nvPr>
        </p:nvSpPr>
        <p:spPr bwMode="auto">
          <a:xfrm>
            <a:off x="871405" y="1942103"/>
            <a:ext cx="10982114" cy="40132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buClr>
                <a:schemeClr val="tx1"/>
              </a:buCl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This module tracks and evaluates system performance during calibration and real-time use. It logs and plots EAR and MAR values using matplotlib, applying Gaussian filters for smoother visualization. Statistical metrics like mean, median, and standard deviation help set personalized gesture thresholds for improved accuracy.</a:t>
            </a:r>
          </a:p>
          <a:p>
            <a:pPr algn="just">
              <a:lnSpc>
                <a:spcPct val="150000"/>
              </a:lnSpc>
              <a:buClr>
                <a:schemeClr val="tx1"/>
              </a:buCl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During operation, it displays FPS to monitor responsiveness and debug issues. It also checks gesture detection stability, enhancing reliability and offering transparency for academic validation and future scalability.</a:t>
            </a:r>
          </a:p>
          <a:p>
            <a:pPr algn="just" eaLnBrk="0" fontAlgn="base" hangingPunct="0">
              <a:lnSpc>
                <a:spcPct val="150000"/>
              </a:lnSpc>
              <a:spcBef>
                <a:spcPct val="0"/>
              </a:spcBef>
              <a:spcAft>
                <a:spcPct val="0"/>
              </a:spcAft>
              <a:buClr>
                <a:schemeClr val="tx1"/>
              </a:buClr>
              <a:buSzTx/>
              <a:buFont typeface="Wingdings" panose="05000000000000000000" pitchFamily="2" charset="2"/>
              <a:buChar char="Ø"/>
            </a:pPr>
            <a:endParaRPr kumimoji="0" lang="en-US" altLang="en-US" sz="2400" i="0" u="none" strike="noStrike" cap="none" normalizeH="0" baseline="0" dirty="0">
              <a:ln>
                <a:noFill/>
              </a:ln>
              <a:solidFill>
                <a:schemeClr val="tx1"/>
              </a:solidFill>
              <a:effectLst/>
              <a:latin typeface="Arial Narrow" panose="020B0606020202030204" pitchFamily="34" charset="0"/>
            </a:endParaRPr>
          </a:p>
        </p:txBody>
      </p:sp>
    </p:spTree>
    <p:extLst>
      <p:ext uri="{BB962C8B-B14F-4D97-AF65-F5344CB8AC3E}">
        <p14:creationId xmlns:p14="http://schemas.microsoft.com/office/powerpoint/2010/main" val="51887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EA3C45-02DF-867E-3901-A6189855A4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87E55E-C512-26BB-2D1C-C2DA5A6C489E}"/>
              </a:ext>
            </a:extLst>
          </p:cNvPr>
          <p:cNvSpPr>
            <a:spLocks noGrp="1"/>
          </p:cNvSpPr>
          <p:nvPr>
            <p:ph type="title"/>
          </p:nvPr>
        </p:nvSpPr>
        <p:spPr/>
        <p:txBody>
          <a:bodyPr anchor="ctr" anchorCtr="0">
            <a:normAutofit/>
          </a:bodyPr>
          <a:lstStyle/>
          <a:p>
            <a:pPr algn="ctr"/>
            <a:r>
              <a:rPr lang="en-IN" sz="4400" b="1" dirty="0">
                <a:latin typeface="Arial Narrow" panose="020B0606020202030204" pitchFamily="34" charset="0"/>
              </a:rPr>
              <a:t>OUTPUT</a:t>
            </a:r>
          </a:p>
        </p:txBody>
      </p:sp>
      <p:pic>
        <p:nvPicPr>
          <p:cNvPr id="7" name="Picture 6">
            <a:extLst>
              <a:ext uri="{FF2B5EF4-FFF2-40B4-BE49-F238E27FC236}">
                <a16:creationId xmlns:a16="http://schemas.microsoft.com/office/drawing/2014/main" id="{BEBF2295-F9D8-620B-CE3F-96DB7B1798A4}"/>
              </a:ext>
            </a:extLst>
          </p:cNvPr>
          <p:cNvPicPr>
            <a:picLocks noChangeAspect="1"/>
          </p:cNvPicPr>
          <p:nvPr/>
        </p:nvPicPr>
        <p:blipFill>
          <a:blip r:embed="rId2"/>
          <a:stretch>
            <a:fillRect/>
          </a:stretch>
        </p:blipFill>
        <p:spPr>
          <a:xfrm>
            <a:off x="579498" y="574979"/>
            <a:ext cx="978762" cy="953928"/>
          </a:xfrm>
          <a:prstGeom prst="rect">
            <a:avLst/>
          </a:prstGeom>
        </p:spPr>
      </p:pic>
      <p:pic>
        <p:nvPicPr>
          <p:cNvPr id="8" name="Picture 7">
            <a:extLst>
              <a:ext uri="{FF2B5EF4-FFF2-40B4-BE49-F238E27FC236}">
                <a16:creationId xmlns:a16="http://schemas.microsoft.com/office/drawing/2014/main" id="{12FE1329-1E1B-8DB2-CE7E-52D28FF2B995}"/>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738493" y="574979"/>
            <a:ext cx="835001" cy="1078748"/>
          </a:xfrm>
          <a:prstGeom prst="rect">
            <a:avLst/>
          </a:prstGeom>
        </p:spPr>
      </p:pic>
      <p:sp>
        <p:nvSpPr>
          <p:cNvPr id="3" name="Footer Placeholder 2">
            <a:extLst>
              <a:ext uri="{FF2B5EF4-FFF2-40B4-BE49-F238E27FC236}">
                <a16:creationId xmlns:a16="http://schemas.microsoft.com/office/drawing/2014/main" id="{10170144-D4FB-30EA-CE53-8A0B6D7E0121}"/>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5" name="Slide Number Placeholder 3">
            <a:extLst>
              <a:ext uri="{FF2B5EF4-FFF2-40B4-BE49-F238E27FC236}">
                <a16:creationId xmlns:a16="http://schemas.microsoft.com/office/drawing/2014/main" id="{FD6EF43B-03AC-1502-3BCB-DF181CF1CC66}"/>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14</a:t>
            </a:fld>
            <a:endParaRPr lang="en-IN" dirty="0"/>
          </a:p>
        </p:txBody>
      </p:sp>
      <p:sp>
        <p:nvSpPr>
          <p:cNvPr id="11" name="TextBox 10">
            <a:extLst>
              <a:ext uri="{FF2B5EF4-FFF2-40B4-BE49-F238E27FC236}">
                <a16:creationId xmlns:a16="http://schemas.microsoft.com/office/drawing/2014/main" id="{F47D94A2-5A86-21EA-592C-492CA64F0726}"/>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pic>
        <p:nvPicPr>
          <p:cNvPr id="10" name="Content Placeholder 9"/>
          <p:cNvPicPr>
            <a:picLocks noGrp="1" noChangeAspect="1"/>
          </p:cNvPicPr>
          <p:nvPr>
            <p:ph idx="1"/>
          </p:nvPr>
        </p:nvPicPr>
        <p:blipFill rotWithShape="1">
          <a:blip r:embed="rId4">
            <a:extLst>
              <a:ext uri="{28A0092B-C50C-407E-A947-70E740481C1C}">
                <a14:useLocalDpi xmlns:a14="http://schemas.microsoft.com/office/drawing/2010/main" val="0"/>
              </a:ext>
            </a:extLst>
          </a:blip>
          <a:srcRect l="5063" t="8963" r="61146" b="-1"/>
          <a:stretch/>
        </p:blipFill>
        <p:spPr>
          <a:xfrm>
            <a:off x="1097280" y="2435306"/>
            <a:ext cx="2024744" cy="2817238"/>
          </a:xfrm>
        </p:spPr>
      </p:pic>
      <p:pic>
        <p:nvPicPr>
          <p:cNvPr id="12" name="Picture 11"/>
          <p:cNvPicPr>
            <a:picLocks noChangeAspect="1"/>
          </p:cNvPicPr>
          <p:nvPr/>
        </p:nvPicPr>
        <p:blipFill rotWithShape="1">
          <a:blip r:embed="rId5">
            <a:extLst>
              <a:ext uri="{28A0092B-C50C-407E-A947-70E740481C1C}">
                <a14:useLocalDpi xmlns:a14="http://schemas.microsoft.com/office/drawing/2010/main" val="0"/>
              </a:ext>
            </a:extLst>
          </a:blip>
          <a:srcRect l="4923" t="8933" r="61069"/>
          <a:stretch/>
        </p:blipFill>
        <p:spPr>
          <a:xfrm>
            <a:off x="3860443" y="2435306"/>
            <a:ext cx="2073596" cy="2817238"/>
          </a:xfrm>
          <a:prstGeom prst="rect">
            <a:avLst/>
          </a:prstGeom>
        </p:spPr>
      </p:pic>
      <p:pic>
        <p:nvPicPr>
          <p:cNvPr id="13" name="Picture 12"/>
          <p:cNvPicPr>
            <a:picLocks noChangeAspect="1"/>
          </p:cNvPicPr>
          <p:nvPr/>
        </p:nvPicPr>
        <p:blipFill rotWithShape="1">
          <a:blip r:embed="rId6">
            <a:extLst>
              <a:ext uri="{28A0092B-C50C-407E-A947-70E740481C1C}">
                <a14:useLocalDpi xmlns:a14="http://schemas.microsoft.com/office/drawing/2010/main" val="0"/>
              </a:ext>
            </a:extLst>
          </a:blip>
          <a:srcRect l="5472" t="8401" r="61133"/>
          <a:stretch/>
        </p:blipFill>
        <p:spPr>
          <a:xfrm>
            <a:off x="6537326" y="2435306"/>
            <a:ext cx="1971663" cy="2817238"/>
          </a:xfrm>
          <a:prstGeom prst="rect">
            <a:avLst/>
          </a:prstGeom>
        </p:spPr>
      </p:pic>
      <p:pic>
        <p:nvPicPr>
          <p:cNvPr id="14" name="Picture 13"/>
          <p:cNvPicPr>
            <a:picLocks noChangeAspect="1"/>
          </p:cNvPicPr>
          <p:nvPr/>
        </p:nvPicPr>
        <p:blipFill rotWithShape="1">
          <a:blip r:embed="rId7">
            <a:extLst>
              <a:ext uri="{28A0092B-C50C-407E-A947-70E740481C1C}">
                <a14:useLocalDpi xmlns:a14="http://schemas.microsoft.com/office/drawing/2010/main" val="0"/>
              </a:ext>
            </a:extLst>
          </a:blip>
          <a:srcRect l="5194" t="8410" r="61225"/>
          <a:stretch/>
        </p:blipFill>
        <p:spPr>
          <a:xfrm>
            <a:off x="9112276" y="2435306"/>
            <a:ext cx="2043404" cy="2817238"/>
          </a:xfrm>
          <a:prstGeom prst="rect">
            <a:avLst/>
          </a:prstGeom>
        </p:spPr>
      </p:pic>
    </p:spTree>
    <p:extLst>
      <p:ext uri="{BB962C8B-B14F-4D97-AF65-F5344CB8AC3E}">
        <p14:creationId xmlns:p14="http://schemas.microsoft.com/office/powerpoint/2010/main" val="2677316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709BBA-2275-603C-9C6B-13C8C152F0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A2FB16-13BE-2B90-F45B-4A8432E62D67}"/>
              </a:ext>
            </a:extLst>
          </p:cNvPr>
          <p:cNvSpPr>
            <a:spLocks noGrp="1"/>
          </p:cNvSpPr>
          <p:nvPr>
            <p:ph type="title"/>
          </p:nvPr>
        </p:nvSpPr>
        <p:spPr>
          <a:xfrm>
            <a:off x="1097593" y="326564"/>
            <a:ext cx="10058400" cy="1450757"/>
          </a:xfrm>
        </p:spPr>
        <p:txBody>
          <a:bodyPr anchor="ctr" anchorCtr="0">
            <a:normAutofit/>
          </a:bodyPr>
          <a:lstStyle/>
          <a:p>
            <a:pPr algn="ctr"/>
            <a:r>
              <a:rPr lang="en-IN" sz="4400" b="1" dirty="0">
                <a:latin typeface="Arial Narrow" panose="020B0606020202030204" pitchFamily="34" charset="0"/>
              </a:rPr>
              <a:t>OUTPUT</a:t>
            </a:r>
          </a:p>
        </p:txBody>
      </p:sp>
      <p:pic>
        <p:nvPicPr>
          <p:cNvPr id="7" name="Picture 6">
            <a:extLst>
              <a:ext uri="{FF2B5EF4-FFF2-40B4-BE49-F238E27FC236}">
                <a16:creationId xmlns:a16="http://schemas.microsoft.com/office/drawing/2014/main" id="{7E220CD4-D7E3-E8D3-556A-3E3A49254131}"/>
              </a:ext>
            </a:extLst>
          </p:cNvPr>
          <p:cNvPicPr>
            <a:picLocks noChangeAspect="1"/>
          </p:cNvPicPr>
          <p:nvPr/>
        </p:nvPicPr>
        <p:blipFill>
          <a:blip r:embed="rId2"/>
          <a:stretch>
            <a:fillRect/>
          </a:stretch>
        </p:blipFill>
        <p:spPr>
          <a:xfrm>
            <a:off x="579498" y="574979"/>
            <a:ext cx="978762" cy="953928"/>
          </a:xfrm>
          <a:prstGeom prst="rect">
            <a:avLst/>
          </a:prstGeom>
        </p:spPr>
      </p:pic>
      <p:pic>
        <p:nvPicPr>
          <p:cNvPr id="8" name="Picture 7">
            <a:extLst>
              <a:ext uri="{FF2B5EF4-FFF2-40B4-BE49-F238E27FC236}">
                <a16:creationId xmlns:a16="http://schemas.microsoft.com/office/drawing/2014/main" id="{7EB09160-54AF-30FA-6923-383860A2B77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738493" y="574979"/>
            <a:ext cx="835001" cy="1078748"/>
          </a:xfrm>
          <a:prstGeom prst="rect">
            <a:avLst/>
          </a:prstGeom>
        </p:spPr>
      </p:pic>
      <p:sp>
        <p:nvSpPr>
          <p:cNvPr id="3" name="Footer Placeholder 2">
            <a:extLst>
              <a:ext uri="{FF2B5EF4-FFF2-40B4-BE49-F238E27FC236}">
                <a16:creationId xmlns:a16="http://schemas.microsoft.com/office/drawing/2014/main" id="{A372D5E7-5E30-5CEB-F9EC-6A71EE6602B7}"/>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5" name="Slide Number Placeholder 3">
            <a:extLst>
              <a:ext uri="{FF2B5EF4-FFF2-40B4-BE49-F238E27FC236}">
                <a16:creationId xmlns:a16="http://schemas.microsoft.com/office/drawing/2014/main" id="{9FFF7858-276A-66B5-32E7-7D69459F23EA}"/>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15</a:t>
            </a:fld>
            <a:endParaRPr lang="en-IN" dirty="0"/>
          </a:p>
        </p:txBody>
      </p:sp>
      <p:sp>
        <p:nvSpPr>
          <p:cNvPr id="11" name="TextBox 10">
            <a:extLst>
              <a:ext uri="{FF2B5EF4-FFF2-40B4-BE49-F238E27FC236}">
                <a16:creationId xmlns:a16="http://schemas.microsoft.com/office/drawing/2014/main" id="{51D5DAFE-21EB-B45D-B188-DA0D6933FA4C}"/>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1053" y="2152994"/>
            <a:ext cx="4893289" cy="3302832"/>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7192" y="2152994"/>
            <a:ext cx="4940629" cy="3302832"/>
          </a:xfrm>
          <a:prstGeom prst="rect">
            <a:avLst/>
          </a:prstGeom>
        </p:spPr>
      </p:pic>
      <p:sp>
        <p:nvSpPr>
          <p:cNvPr id="15" name="Content Placeholder 14"/>
          <p:cNvSpPr>
            <a:spLocks noGrp="1"/>
          </p:cNvSpPr>
          <p:nvPr>
            <p:ph idx="1"/>
          </p:nvPr>
        </p:nvSpPr>
        <p:spPr>
          <a:xfrm>
            <a:off x="1097280" y="5823374"/>
            <a:ext cx="10058400" cy="45719"/>
          </a:xfrm>
        </p:spPr>
        <p:txBody>
          <a:bodyPr>
            <a:normAutofit fontScale="25000" lnSpcReduction="20000"/>
          </a:bodyPr>
          <a:lstStyle/>
          <a:p>
            <a:endParaRPr lang="en-US" dirty="0"/>
          </a:p>
        </p:txBody>
      </p:sp>
    </p:spTree>
    <p:extLst>
      <p:ext uri="{BB962C8B-B14F-4D97-AF65-F5344CB8AC3E}">
        <p14:creationId xmlns:p14="http://schemas.microsoft.com/office/powerpoint/2010/main" val="3440902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709BBA-2275-603C-9C6B-13C8C152F0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A2FB16-13BE-2B90-F45B-4A8432E62D67}"/>
              </a:ext>
            </a:extLst>
          </p:cNvPr>
          <p:cNvSpPr>
            <a:spLocks noGrp="1"/>
          </p:cNvSpPr>
          <p:nvPr>
            <p:ph type="title"/>
          </p:nvPr>
        </p:nvSpPr>
        <p:spPr>
          <a:xfrm>
            <a:off x="1097593" y="326564"/>
            <a:ext cx="10058400" cy="1450757"/>
          </a:xfrm>
        </p:spPr>
        <p:txBody>
          <a:bodyPr anchor="ctr" anchorCtr="0">
            <a:normAutofit/>
          </a:bodyPr>
          <a:lstStyle/>
          <a:p>
            <a:pPr algn="ctr"/>
            <a:r>
              <a:rPr lang="en-IN" sz="4400" b="1" dirty="0">
                <a:latin typeface="Arial Narrow" panose="020B0606020202030204" pitchFamily="34" charset="0"/>
              </a:rPr>
              <a:t>OUTPUT</a:t>
            </a:r>
          </a:p>
        </p:txBody>
      </p:sp>
      <p:pic>
        <p:nvPicPr>
          <p:cNvPr id="7" name="Picture 6">
            <a:extLst>
              <a:ext uri="{FF2B5EF4-FFF2-40B4-BE49-F238E27FC236}">
                <a16:creationId xmlns:a16="http://schemas.microsoft.com/office/drawing/2014/main" id="{7E220CD4-D7E3-E8D3-556A-3E3A49254131}"/>
              </a:ext>
            </a:extLst>
          </p:cNvPr>
          <p:cNvPicPr>
            <a:picLocks noChangeAspect="1"/>
          </p:cNvPicPr>
          <p:nvPr/>
        </p:nvPicPr>
        <p:blipFill>
          <a:blip r:embed="rId2"/>
          <a:stretch>
            <a:fillRect/>
          </a:stretch>
        </p:blipFill>
        <p:spPr>
          <a:xfrm>
            <a:off x="579498" y="574979"/>
            <a:ext cx="978762" cy="953928"/>
          </a:xfrm>
          <a:prstGeom prst="rect">
            <a:avLst/>
          </a:prstGeom>
        </p:spPr>
      </p:pic>
      <p:pic>
        <p:nvPicPr>
          <p:cNvPr id="8" name="Picture 7">
            <a:extLst>
              <a:ext uri="{FF2B5EF4-FFF2-40B4-BE49-F238E27FC236}">
                <a16:creationId xmlns:a16="http://schemas.microsoft.com/office/drawing/2014/main" id="{7EB09160-54AF-30FA-6923-383860A2B77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738493" y="574979"/>
            <a:ext cx="835001" cy="1078748"/>
          </a:xfrm>
          <a:prstGeom prst="rect">
            <a:avLst/>
          </a:prstGeom>
        </p:spPr>
      </p:pic>
      <p:sp>
        <p:nvSpPr>
          <p:cNvPr id="3" name="Footer Placeholder 2">
            <a:extLst>
              <a:ext uri="{FF2B5EF4-FFF2-40B4-BE49-F238E27FC236}">
                <a16:creationId xmlns:a16="http://schemas.microsoft.com/office/drawing/2014/main" id="{A372D5E7-5E30-5CEB-F9EC-6A71EE6602B7}"/>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5" name="Slide Number Placeholder 3">
            <a:extLst>
              <a:ext uri="{FF2B5EF4-FFF2-40B4-BE49-F238E27FC236}">
                <a16:creationId xmlns:a16="http://schemas.microsoft.com/office/drawing/2014/main" id="{9FFF7858-276A-66B5-32E7-7D69459F23EA}"/>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16</a:t>
            </a:fld>
            <a:endParaRPr lang="en-IN" dirty="0"/>
          </a:p>
        </p:txBody>
      </p:sp>
      <p:sp>
        <p:nvSpPr>
          <p:cNvPr id="11" name="TextBox 10">
            <a:extLst>
              <a:ext uri="{FF2B5EF4-FFF2-40B4-BE49-F238E27FC236}">
                <a16:creationId xmlns:a16="http://schemas.microsoft.com/office/drawing/2014/main" id="{51D5DAFE-21EB-B45D-B188-DA0D6933FA4C}"/>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pic>
        <p:nvPicPr>
          <p:cNvPr id="9" name="Content Placeholder 8"/>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779517" y="2279308"/>
            <a:ext cx="5052660" cy="3378880"/>
          </a:xfr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4147" y="2354880"/>
            <a:ext cx="5107380" cy="3403752"/>
          </a:xfrm>
          <a:prstGeom prst="rect">
            <a:avLst/>
          </a:prstGeom>
        </p:spPr>
      </p:pic>
    </p:spTree>
    <p:extLst>
      <p:ext uri="{BB962C8B-B14F-4D97-AF65-F5344CB8AC3E}">
        <p14:creationId xmlns:p14="http://schemas.microsoft.com/office/powerpoint/2010/main" val="2574756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537407-19B9-E23D-F6AD-2C0D66BF6C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8E09C4-BF24-EC19-0E90-2511924A3903}"/>
              </a:ext>
            </a:extLst>
          </p:cNvPr>
          <p:cNvSpPr>
            <a:spLocks noGrp="1"/>
          </p:cNvSpPr>
          <p:nvPr>
            <p:ph type="title"/>
          </p:nvPr>
        </p:nvSpPr>
        <p:spPr/>
        <p:txBody>
          <a:bodyPr anchor="ctr" anchorCtr="0">
            <a:normAutofit/>
          </a:bodyPr>
          <a:lstStyle/>
          <a:p>
            <a:pPr algn="ctr"/>
            <a:r>
              <a:rPr lang="en-IN" sz="4400" b="1" dirty="0">
                <a:latin typeface="Arial Narrow" panose="020B0606020202030204" pitchFamily="34" charset="0"/>
              </a:rPr>
              <a:t>CONCLUSION &amp; FUTURE ENHANCEMENT</a:t>
            </a:r>
          </a:p>
        </p:txBody>
      </p:sp>
      <p:pic>
        <p:nvPicPr>
          <p:cNvPr id="7" name="Picture 6">
            <a:extLst>
              <a:ext uri="{FF2B5EF4-FFF2-40B4-BE49-F238E27FC236}">
                <a16:creationId xmlns:a16="http://schemas.microsoft.com/office/drawing/2014/main" id="{111F25FD-962D-41F4-CA46-C707CAB1F5E3}"/>
              </a:ext>
            </a:extLst>
          </p:cNvPr>
          <p:cNvPicPr>
            <a:picLocks noChangeAspect="1"/>
          </p:cNvPicPr>
          <p:nvPr/>
        </p:nvPicPr>
        <p:blipFill>
          <a:blip r:embed="rId2"/>
          <a:stretch>
            <a:fillRect/>
          </a:stretch>
        </p:blipFill>
        <p:spPr>
          <a:xfrm>
            <a:off x="382024" y="710059"/>
            <a:ext cx="978762" cy="953928"/>
          </a:xfrm>
          <a:prstGeom prst="rect">
            <a:avLst/>
          </a:prstGeom>
        </p:spPr>
      </p:pic>
      <p:pic>
        <p:nvPicPr>
          <p:cNvPr id="8" name="Picture 7">
            <a:extLst>
              <a:ext uri="{FF2B5EF4-FFF2-40B4-BE49-F238E27FC236}">
                <a16:creationId xmlns:a16="http://schemas.microsoft.com/office/drawing/2014/main" id="{CCC2F14A-CE42-2F9C-0342-79438DFE4FAE}"/>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937899" y="601497"/>
            <a:ext cx="835001" cy="1078748"/>
          </a:xfrm>
          <a:prstGeom prst="rect">
            <a:avLst/>
          </a:prstGeom>
        </p:spPr>
      </p:pic>
      <p:sp>
        <p:nvSpPr>
          <p:cNvPr id="3" name="Footer Placeholder 2">
            <a:extLst>
              <a:ext uri="{FF2B5EF4-FFF2-40B4-BE49-F238E27FC236}">
                <a16:creationId xmlns:a16="http://schemas.microsoft.com/office/drawing/2014/main" id="{2CF04430-744E-6B41-D7A5-C467A238539F}"/>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4" name="Slide Number Placeholder 3">
            <a:extLst>
              <a:ext uri="{FF2B5EF4-FFF2-40B4-BE49-F238E27FC236}">
                <a16:creationId xmlns:a16="http://schemas.microsoft.com/office/drawing/2014/main" id="{36F9E2D9-34B9-AB60-89C3-59F430645CC5}"/>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17</a:t>
            </a:fld>
            <a:endParaRPr lang="en-IN" dirty="0"/>
          </a:p>
        </p:txBody>
      </p:sp>
      <p:sp>
        <p:nvSpPr>
          <p:cNvPr id="5" name="TextBox 4">
            <a:extLst>
              <a:ext uri="{FF2B5EF4-FFF2-40B4-BE49-F238E27FC236}">
                <a16:creationId xmlns:a16="http://schemas.microsoft.com/office/drawing/2014/main" id="{2251610E-B05A-5427-A860-095AA66DC53D}"/>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
        <p:nvSpPr>
          <p:cNvPr id="13" name="Rectangle 2">
            <a:extLst>
              <a:ext uri="{FF2B5EF4-FFF2-40B4-BE49-F238E27FC236}">
                <a16:creationId xmlns:a16="http://schemas.microsoft.com/office/drawing/2014/main" id="{05F516F1-4E66-A17B-98D6-D5D9A0EF2AFB}"/>
              </a:ext>
            </a:extLst>
          </p:cNvPr>
          <p:cNvSpPr>
            <a:spLocks noGrp="1" noChangeArrowheads="1"/>
          </p:cNvSpPr>
          <p:nvPr>
            <p:ph idx="1"/>
          </p:nvPr>
        </p:nvSpPr>
        <p:spPr bwMode="auto">
          <a:xfrm>
            <a:off x="871405" y="2288006"/>
            <a:ext cx="10982114" cy="2832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buClr>
                <a:schemeClr val="tx1"/>
              </a:buCl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project successfully enables hands-free computer control for disabled users through facial gesture recognition, offering an accessible and user-friendly alternative to traditional input devices.</a:t>
            </a:r>
          </a:p>
          <a:p>
            <a:pPr algn="just" eaLnBrk="0" fontAlgn="base" hangingPunct="0">
              <a:lnSpc>
                <a:spcPct val="150000"/>
              </a:lnSpc>
              <a:spcBef>
                <a:spcPct val="0"/>
              </a:spcBef>
              <a:spcAft>
                <a:spcPct val="0"/>
              </a:spcAft>
              <a:buClr>
                <a:schemeClr val="tx1"/>
              </a:buClr>
              <a:buSzTx/>
              <a:buFont typeface="Arial" panose="020B0604020202020204" pitchFamily="34" charset="0"/>
              <a:buChar char="•"/>
            </a:pPr>
            <a:r>
              <a:rPr kumimoji="0" lang="en-US" altLang="en-US"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Integrate voice recognition and AI-based personalization to support multi-modal interactions, allowing users to combine facial gestures with voice commands for improved usability.</a:t>
            </a:r>
          </a:p>
          <a:p>
            <a:pPr algn="just" eaLnBrk="0" fontAlgn="base" hangingPunct="0">
              <a:lnSpc>
                <a:spcPct val="150000"/>
              </a:lnSpc>
              <a:spcBef>
                <a:spcPct val="0"/>
              </a:spcBef>
              <a:spcAft>
                <a:spcPct val="0"/>
              </a:spcAft>
              <a:buClr>
                <a:schemeClr val="tx1"/>
              </a:buClr>
              <a:buSzTx/>
              <a:buFont typeface="Arial" panose="020B0604020202020204" pitchFamily="34" charset="0"/>
              <a:buChar char="•"/>
            </a:pPr>
            <a:r>
              <a:rPr kumimoji="0" lang="en-US" altLang="en-US"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Extend the system to support real-time gesture training, enabling users to customize and teach the system new gestures based on their individual capabilities and preferences.</a:t>
            </a:r>
          </a:p>
        </p:txBody>
      </p:sp>
    </p:spTree>
    <p:extLst>
      <p:ext uri="{BB962C8B-B14F-4D97-AF65-F5344CB8AC3E}">
        <p14:creationId xmlns:p14="http://schemas.microsoft.com/office/powerpoint/2010/main" val="28473851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34C597-E4B3-5B50-A65E-BC76E7A553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B9CFC8-6DE9-6191-DF29-FA165FE8FB69}"/>
              </a:ext>
            </a:extLst>
          </p:cNvPr>
          <p:cNvSpPr>
            <a:spLocks noGrp="1"/>
          </p:cNvSpPr>
          <p:nvPr>
            <p:ph type="title"/>
          </p:nvPr>
        </p:nvSpPr>
        <p:spPr/>
        <p:txBody>
          <a:bodyPr anchor="ctr" anchorCtr="0">
            <a:normAutofit/>
          </a:bodyPr>
          <a:lstStyle/>
          <a:p>
            <a:pPr algn="ctr"/>
            <a:r>
              <a:rPr lang="en-IN" sz="4400" b="1" dirty="0">
                <a:latin typeface="Arial Narrow" panose="020B0606020202030204" pitchFamily="34" charset="0"/>
              </a:rPr>
              <a:t>REFERENCES </a:t>
            </a:r>
          </a:p>
        </p:txBody>
      </p:sp>
      <p:sp>
        <p:nvSpPr>
          <p:cNvPr id="3" name="Content Placeholder 2">
            <a:extLst>
              <a:ext uri="{FF2B5EF4-FFF2-40B4-BE49-F238E27FC236}">
                <a16:creationId xmlns:a16="http://schemas.microsoft.com/office/drawing/2014/main" id="{F4A61211-5A2C-EC6F-67B6-1811704C1ACD}"/>
              </a:ext>
            </a:extLst>
          </p:cNvPr>
          <p:cNvSpPr>
            <a:spLocks noGrp="1"/>
          </p:cNvSpPr>
          <p:nvPr>
            <p:ph idx="1"/>
          </p:nvPr>
        </p:nvSpPr>
        <p:spPr>
          <a:xfrm>
            <a:off x="686262" y="1736106"/>
            <a:ext cx="11312697" cy="4581110"/>
          </a:xfrm>
        </p:spPr>
        <p:txBody>
          <a:bodyPr>
            <a:noAutofit/>
          </a:bodyPr>
          <a:lstStyle/>
          <a:p>
            <a:pPr marL="457200" indent="-457200" algn="just" eaLnBrk="0" fontAlgn="base" hangingPunct="0">
              <a:lnSpc>
                <a:spcPct val="150000"/>
              </a:lnSpc>
              <a:spcBef>
                <a:spcPct val="0"/>
              </a:spcBef>
              <a:spcAft>
                <a:spcPct val="0"/>
              </a:spcAft>
              <a:buClrTx/>
              <a:buSzTx/>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X. Zhu and D. </a:t>
            </a:r>
            <a:r>
              <a:rPr lang="en-US" dirty="0" err="1">
                <a:solidFill>
                  <a:schemeClr val="tx1"/>
                </a:solidFill>
                <a:latin typeface="Times New Roman" panose="02020603050405020304" pitchFamily="18" charset="0"/>
                <a:cs typeface="Times New Roman" panose="02020603050405020304" pitchFamily="18" charset="0"/>
              </a:rPr>
              <a:t>Ramanan</a:t>
            </a:r>
            <a:r>
              <a:rPr lang="en-US" dirty="0">
                <a:solidFill>
                  <a:schemeClr val="tx1"/>
                </a:solidFill>
                <a:latin typeface="Times New Roman" panose="02020603050405020304" pitchFamily="18" charset="0"/>
                <a:cs typeface="Times New Roman" panose="02020603050405020304" pitchFamily="18" charset="0"/>
              </a:rPr>
              <a:t>, “Face Detection, Pose Estimation, and Landmark Localization in the Wild,” IEEE Conference on Computer Vision and Pattern Recognition (CVPR), 2012.</a:t>
            </a:r>
          </a:p>
          <a:p>
            <a:pPr marL="457200" indent="-457200" algn="just" eaLnBrk="0" fontAlgn="base" hangingPunct="0">
              <a:lnSpc>
                <a:spcPct val="150000"/>
              </a:lnSpc>
              <a:spcBef>
                <a:spcPct val="0"/>
              </a:spcBef>
              <a:spcAft>
                <a:spcPct val="0"/>
              </a:spcAft>
              <a:buClrTx/>
              <a:buSzTx/>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S. </a:t>
            </a:r>
            <a:r>
              <a:rPr lang="en-US" dirty="0" err="1">
                <a:solidFill>
                  <a:schemeClr val="tx1"/>
                </a:solidFill>
                <a:latin typeface="Times New Roman" panose="02020603050405020304" pitchFamily="18" charset="0"/>
                <a:cs typeface="Times New Roman" panose="02020603050405020304" pitchFamily="18" charset="0"/>
              </a:rPr>
              <a:t>Zafeiriou</a:t>
            </a:r>
            <a:r>
              <a:rPr lang="en-US" dirty="0">
                <a:solidFill>
                  <a:schemeClr val="tx1"/>
                </a:solidFill>
                <a:latin typeface="Times New Roman" panose="02020603050405020304" pitchFamily="18" charset="0"/>
                <a:cs typeface="Times New Roman" panose="02020603050405020304" pitchFamily="18" charset="0"/>
              </a:rPr>
              <a:t>, C. Zhang, and Z. Zhang, “A Survey on Face Detection in the Wild: Past, Present and Future,” Computer Vision and Image Understanding, Vol. 138, 2015.</a:t>
            </a:r>
          </a:p>
          <a:p>
            <a:pPr marL="457200" indent="-457200" algn="just" eaLnBrk="0" fontAlgn="base" hangingPunct="0">
              <a:lnSpc>
                <a:spcPct val="150000"/>
              </a:lnSpc>
              <a:spcBef>
                <a:spcPct val="0"/>
              </a:spcBef>
              <a:spcAft>
                <a:spcPct val="0"/>
              </a:spcAft>
              <a:buClrTx/>
              <a:buSzTx/>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P. Patel and H. Shah, “Facial Gesture Recognition for Controlling Mouse Cursor,” International Journal of Engineering Research &amp; Technology (IJERT), Vol. 6, Issue 5, 2017.</a:t>
            </a:r>
          </a:p>
          <a:p>
            <a:pPr marL="457200" indent="-457200" algn="just" eaLnBrk="0" fontAlgn="base" hangingPunct="0">
              <a:lnSpc>
                <a:spcPct val="150000"/>
              </a:lnSpc>
              <a:spcBef>
                <a:spcPct val="0"/>
              </a:spcBef>
              <a:spcAft>
                <a:spcPct val="0"/>
              </a:spcAft>
              <a:buClrTx/>
              <a:buSzTx/>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S. K. Singh et al., “Real-Time Human Computer Interaction Based on Facial Expressions Using Machine Learning,” International Journal of Computer Sciences and Engineering, Vol. 6, Issue 4, 2018.</a:t>
            </a:r>
          </a:p>
          <a:p>
            <a:pPr marL="457200" indent="-457200" algn="just" eaLnBrk="0" fontAlgn="base" hangingPunct="0">
              <a:lnSpc>
                <a:spcPct val="150000"/>
              </a:lnSpc>
              <a:spcBef>
                <a:spcPct val="0"/>
              </a:spcBef>
              <a:spcAft>
                <a:spcPct val="0"/>
              </a:spcAft>
              <a:buClrTx/>
              <a:buSzTx/>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J. Smith and L. Brown, “Facial Gesture Interface for Hands-Free Computer Control,” ACM Transactions on Accessible Computing, Vol. 12, 2020.</a:t>
            </a:r>
            <a:endParaRPr lang="en-IN" dirty="0">
              <a:solidFill>
                <a:schemeClr val="tx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6A1EC439-2940-F9CA-EE74-1D44C2435458}"/>
              </a:ext>
            </a:extLst>
          </p:cNvPr>
          <p:cNvPicPr>
            <a:picLocks noChangeAspect="1"/>
          </p:cNvPicPr>
          <p:nvPr/>
        </p:nvPicPr>
        <p:blipFill>
          <a:blip r:embed="rId2"/>
          <a:stretch>
            <a:fillRect/>
          </a:stretch>
        </p:blipFill>
        <p:spPr>
          <a:xfrm>
            <a:off x="546939" y="606668"/>
            <a:ext cx="978762" cy="953928"/>
          </a:xfrm>
          <a:prstGeom prst="rect">
            <a:avLst/>
          </a:prstGeom>
        </p:spPr>
      </p:pic>
      <p:pic>
        <p:nvPicPr>
          <p:cNvPr id="8" name="Picture 7">
            <a:extLst>
              <a:ext uri="{FF2B5EF4-FFF2-40B4-BE49-F238E27FC236}">
                <a16:creationId xmlns:a16="http://schemas.microsoft.com/office/drawing/2014/main" id="{EBA3E513-4EB5-7228-0BE5-7E7D49B54F9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677219" y="624417"/>
            <a:ext cx="835001" cy="1078748"/>
          </a:xfrm>
          <a:prstGeom prst="rect">
            <a:avLst/>
          </a:prstGeom>
        </p:spPr>
      </p:pic>
      <p:sp>
        <p:nvSpPr>
          <p:cNvPr id="4" name="Footer Placeholder 2">
            <a:extLst>
              <a:ext uri="{FF2B5EF4-FFF2-40B4-BE49-F238E27FC236}">
                <a16:creationId xmlns:a16="http://schemas.microsoft.com/office/drawing/2014/main" id="{367F3F9D-1212-E1A2-DE76-E6120E0A29A1}"/>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5" name="Slide Number Placeholder 3">
            <a:extLst>
              <a:ext uri="{FF2B5EF4-FFF2-40B4-BE49-F238E27FC236}">
                <a16:creationId xmlns:a16="http://schemas.microsoft.com/office/drawing/2014/main" id="{5BD76637-3273-AC57-F5D9-8821747D4AD5}"/>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18</a:t>
            </a:fld>
            <a:endParaRPr lang="en-IN" dirty="0"/>
          </a:p>
        </p:txBody>
      </p:sp>
      <p:sp>
        <p:nvSpPr>
          <p:cNvPr id="11" name="TextBox 10">
            <a:extLst>
              <a:ext uri="{FF2B5EF4-FFF2-40B4-BE49-F238E27FC236}">
                <a16:creationId xmlns:a16="http://schemas.microsoft.com/office/drawing/2014/main" id="{522F6B93-DC60-08EB-48B4-4AF2D078049F}"/>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Tree>
    <p:extLst>
      <p:ext uri="{BB962C8B-B14F-4D97-AF65-F5344CB8AC3E}">
        <p14:creationId xmlns:p14="http://schemas.microsoft.com/office/powerpoint/2010/main" val="3048771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65AC1C-DC84-C189-0557-80B7D0E4EB2E}"/>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F513D11-1779-6000-F606-2C324D459442}"/>
              </a:ext>
            </a:extLst>
          </p:cNvPr>
          <p:cNvPicPr>
            <a:picLocks noChangeAspect="1"/>
          </p:cNvPicPr>
          <p:nvPr/>
        </p:nvPicPr>
        <p:blipFill>
          <a:blip r:embed="rId2"/>
          <a:stretch>
            <a:fillRect/>
          </a:stretch>
        </p:blipFill>
        <p:spPr>
          <a:xfrm>
            <a:off x="890755" y="540502"/>
            <a:ext cx="978762" cy="953928"/>
          </a:xfrm>
          <a:prstGeom prst="rect">
            <a:avLst/>
          </a:prstGeom>
        </p:spPr>
      </p:pic>
      <p:pic>
        <p:nvPicPr>
          <p:cNvPr id="8" name="Picture 7">
            <a:extLst>
              <a:ext uri="{FF2B5EF4-FFF2-40B4-BE49-F238E27FC236}">
                <a16:creationId xmlns:a16="http://schemas.microsoft.com/office/drawing/2014/main" id="{93DA895E-7B88-F1FF-EDD0-D416AA4D595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18799" y="540502"/>
            <a:ext cx="835001" cy="1078748"/>
          </a:xfrm>
          <a:prstGeom prst="rect">
            <a:avLst/>
          </a:prstGeom>
        </p:spPr>
      </p:pic>
      <p:pic>
        <p:nvPicPr>
          <p:cNvPr id="2" name="Picture 2">
            <a:extLst>
              <a:ext uri="{FF2B5EF4-FFF2-40B4-BE49-F238E27FC236}">
                <a16:creationId xmlns:a16="http://schemas.microsoft.com/office/drawing/2014/main" id="{85405B56-2598-F400-4C24-58D927716E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2549" y="1619250"/>
            <a:ext cx="9525000" cy="3848100"/>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a:extLst>
              <a:ext uri="{FF2B5EF4-FFF2-40B4-BE49-F238E27FC236}">
                <a16:creationId xmlns:a16="http://schemas.microsoft.com/office/drawing/2014/main" id="{9D87BF4D-AB30-E92E-3A92-0DD362EE0B8E}"/>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4" name="Slide Number Placeholder 3">
            <a:extLst>
              <a:ext uri="{FF2B5EF4-FFF2-40B4-BE49-F238E27FC236}">
                <a16:creationId xmlns:a16="http://schemas.microsoft.com/office/drawing/2014/main" id="{FAAC68C8-ED57-E6BE-3192-0E18B53984DC}"/>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19</a:t>
            </a:fld>
            <a:endParaRPr lang="en-IN" dirty="0"/>
          </a:p>
        </p:txBody>
      </p:sp>
      <p:sp>
        <p:nvSpPr>
          <p:cNvPr id="10" name="TextBox 9">
            <a:extLst>
              <a:ext uri="{FF2B5EF4-FFF2-40B4-BE49-F238E27FC236}">
                <a16:creationId xmlns:a16="http://schemas.microsoft.com/office/drawing/2014/main" id="{14BE54C9-82E7-8C2B-4B42-CD1BE982EF90}"/>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Tree>
    <p:extLst>
      <p:ext uri="{BB962C8B-B14F-4D97-AF65-F5344CB8AC3E}">
        <p14:creationId xmlns:p14="http://schemas.microsoft.com/office/powerpoint/2010/main" val="3887698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82F42-A25D-BF9C-A0AF-EBAD63B59BFF}"/>
              </a:ext>
            </a:extLst>
          </p:cNvPr>
          <p:cNvSpPr>
            <a:spLocks noGrp="1"/>
          </p:cNvSpPr>
          <p:nvPr>
            <p:ph type="title"/>
          </p:nvPr>
        </p:nvSpPr>
        <p:spPr/>
        <p:txBody>
          <a:bodyPr anchor="ctr" anchorCtr="0">
            <a:normAutofit/>
          </a:bodyPr>
          <a:lstStyle/>
          <a:p>
            <a:pPr algn="ctr"/>
            <a:r>
              <a:rPr lang="en-IN" sz="4400" b="1" dirty="0">
                <a:latin typeface="Arial Narrow" panose="020B0606020202030204" pitchFamily="34" charset="0"/>
              </a:rPr>
              <a:t>ABSTRACT</a:t>
            </a:r>
          </a:p>
        </p:txBody>
      </p:sp>
      <p:pic>
        <p:nvPicPr>
          <p:cNvPr id="7" name="Picture 6">
            <a:extLst>
              <a:ext uri="{FF2B5EF4-FFF2-40B4-BE49-F238E27FC236}">
                <a16:creationId xmlns:a16="http://schemas.microsoft.com/office/drawing/2014/main" id="{06EFDB95-4463-528E-B019-E5027CB3C67A}"/>
              </a:ext>
            </a:extLst>
          </p:cNvPr>
          <p:cNvPicPr>
            <a:picLocks noChangeAspect="1"/>
          </p:cNvPicPr>
          <p:nvPr/>
        </p:nvPicPr>
        <p:blipFill>
          <a:blip r:embed="rId2"/>
          <a:stretch>
            <a:fillRect/>
          </a:stretch>
        </p:blipFill>
        <p:spPr>
          <a:xfrm>
            <a:off x="382024" y="571520"/>
            <a:ext cx="978762" cy="953928"/>
          </a:xfrm>
          <a:prstGeom prst="rect">
            <a:avLst/>
          </a:prstGeom>
        </p:spPr>
      </p:pic>
      <p:pic>
        <p:nvPicPr>
          <p:cNvPr id="8" name="Picture 7">
            <a:extLst>
              <a:ext uri="{FF2B5EF4-FFF2-40B4-BE49-F238E27FC236}">
                <a16:creationId xmlns:a16="http://schemas.microsoft.com/office/drawing/2014/main" id="{B4E42175-7A36-BEB5-FD67-A311E33D5AF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869583" y="414584"/>
            <a:ext cx="835001" cy="1078748"/>
          </a:xfrm>
          <a:prstGeom prst="rect">
            <a:avLst/>
          </a:prstGeom>
        </p:spPr>
      </p:pic>
      <p:sp>
        <p:nvSpPr>
          <p:cNvPr id="10" name="TextBox 9">
            <a:extLst>
              <a:ext uri="{FF2B5EF4-FFF2-40B4-BE49-F238E27FC236}">
                <a16:creationId xmlns:a16="http://schemas.microsoft.com/office/drawing/2014/main" id="{FEC1F9EB-D264-0699-E26D-059B872C6946}"/>
              </a:ext>
            </a:extLst>
          </p:cNvPr>
          <p:cNvSpPr txBox="1"/>
          <p:nvPr/>
        </p:nvSpPr>
        <p:spPr>
          <a:xfrm>
            <a:off x="529937" y="1865341"/>
            <a:ext cx="10972799" cy="959237"/>
          </a:xfrm>
          <a:prstGeom prst="rect">
            <a:avLst/>
          </a:prstGeom>
          <a:noFill/>
        </p:spPr>
        <p:txBody>
          <a:bodyPr wrap="square">
            <a:spAutoFit/>
          </a:bodyPr>
          <a:lstStyle/>
          <a:p>
            <a:pPr marL="457200" indent="-457200" algn="just">
              <a:spcAft>
                <a:spcPts val="1000"/>
              </a:spcAft>
              <a:buFont typeface="Wingdings" panose="05000000000000000000" pitchFamily="2" charset="2"/>
              <a:buChar char="Ø"/>
            </a:pPr>
            <a:endParaRPr lang="en-IN" sz="2400" dirty="0">
              <a:latin typeface="Arial Narrow" panose="020B0606020202030204" pitchFamily="34" charset="0"/>
            </a:endParaRPr>
          </a:p>
          <a:p>
            <a:pPr marL="457200" indent="-457200" algn="just">
              <a:spcAft>
                <a:spcPts val="1000"/>
              </a:spcAft>
              <a:buFont typeface="Wingdings" panose="05000000000000000000" pitchFamily="2" charset="2"/>
              <a:buChar char="Ø"/>
            </a:pPr>
            <a:endParaRPr lang="en-IN" sz="2400" dirty="0">
              <a:latin typeface="Arial Narrow" panose="020B0606020202030204" pitchFamily="34" charset="0"/>
            </a:endParaRPr>
          </a:p>
        </p:txBody>
      </p:sp>
      <p:sp>
        <p:nvSpPr>
          <p:cNvPr id="9" name="Footer Placeholder 2">
            <a:extLst>
              <a:ext uri="{FF2B5EF4-FFF2-40B4-BE49-F238E27FC236}">
                <a16:creationId xmlns:a16="http://schemas.microsoft.com/office/drawing/2014/main" id="{32F15E37-3C9C-F131-DFE9-269569AA93F8}"/>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13" name="Slide Number Placeholder 3">
            <a:extLst>
              <a:ext uri="{FF2B5EF4-FFF2-40B4-BE49-F238E27FC236}">
                <a16:creationId xmlns:a16="http://schemas.microsoft.com/office/drawing/2014/main" id="{C43986DB-D204-7BB1-E06F-D9C5F65779C7}"/>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2</a:t>
            </a:fld>
            <a:endParaRPr lang="en-IN" dirty="0"/>
          </a:p>
        </p:txBody>
      </p:sp>
      <p:sp>
        <p:nvSpPr>
          <p:cNvPr id="14" name="TextBox 13">
            <a:extLst>
              <a:ext uri="{FF2B5EF4-FFF2-40B4-BE49-F238E27FC236}">
                <a16:creationId xmlns:a16="http://schemas.microsoft.com/office/drawing/2014/main" id="{101C99EE-ADD0-B258-BBE9-90C85AA576B8}"/>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
        <p:nvSpPr>
          <p:cNvPr id="12" name="TextBox 11">
            <a:extLst>
              <a:ext uri="{FF2B5EF4-FFF2-40B4-BE49-F238E27FC236}">
                <a16:creationId xmlns:a16="http://schemas.microsoft.com/office/drawing/2014/main" id="{7889FD3C-B696-AC91-4DDF-FC60592C81C1}"/>
              </a:ext>
            </a:extLst>
          </p:cNvPr>
          <p:cNvSpPr txBox="1"/>
          <p:nvPr/>
        </p:nvSpPr>
        <p:spPr>
          <a:xfrm>
            <a:off x="871405" y="1935470"/>
            <a:ext cx="10607304" cy="3323987"/>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Physically disabled individuals often struggle to operate digital devices due to limited motor control, while existing assistive technologies are typically expensive and rely on external hardware.</a:t>
            </a:r>
          </a:p>
          <a:p>
            <a:pPr marL="285750" indent="-28575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project proposes </a:t>
            </a:r>
            <a:r>
              <a:rPr lang="en-US" sz="2000" i="1" dirty="0">
                <a:latin typeface="Times New Roman" panose="02020603050405020304" pitchFamily="18" charset="0"/>
                <a:cs typeface="Times New Roman" panose="02020603050405020304" pitchFamily="18" charset="0"/>
              </a:rPr>
              <a:t>“Invisible Hand for Disabled People”</a:t>
            </a:r>
            <a:r>
              <a:rPr lang="en-US" sz="2000" dirty="0">
                <a:latin typeface="Times New Roman" panose="02020603050405020304" pitchFamily="18" charset="0"/>
                <a:cs typeface="Times New Roman" panose="02020603050405020304" pitchFamily="18" charset="0"/>
              </a:rPr>
              <a:t>, an AI-based solution using only a standard webcam. It allows users to control the system via facial gestures like blinks and head movement.</a:t>
            </a:r>
          </a:p>
          <a:p>
            <a:pPr marL="285750" indent="-28575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system uses </a:t>
            </a:r>
            <a:r>
              <a:rPr lang="en-US" sz="2000" dirty="0" err="1">
                <a:latin typeface="Times New Roman" panose="02020603050405020304" pitchFamily="18" charset="0"/>
                <a:cs typeface="Times New Roman" panose="02020603050405020304" pitchFamily="18" charset="0"/>
              </a:rPr>
              <a:t>OpenCV</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Dlib</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PyAutoGUI</a:t>
            </a:r>
            <a:r>
              <a:rPr lang="en-US" sz="2000" dirty="0">
                <a:latin typeface="Times New Roman" panose="02020603050405020304" pitchFamily="18" charset="0"/>
                <a:cs typeface="Times New Roman" panose="02020603050405020304" pitchFamily="18" charset="0"/>
              </a:rPr>
              <a:t>, and an LSTM model to detect and predict gesture sequences in real-time. It is cost-effective, easy to deploy, and enhances digital accessibility.</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8619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3E15F8-FBD0-4E18-6BDF-C3A66DE41C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E57603-9965-1EF9-F2A6-C2DF5E3F4412}"/>
              </a:ext>
            </a:extLst>
          </p:cNvPr>
          <p:cNvSpPr>
            <a:spLocks noGrp="1"/>
          </p:cNvSpPr>
          <p:nvPr>
            <p:ph type="title"/>
          </p:nvPr>
        </p:nvSpPr>
        <p:spPr/>
        <p:txBody>
          <a:bodyPr anchor="ctr" anchorCtr="0">
            <a:normAutofit/>
          </a:bodyPr>
          <a:lstStyle/>
          <a:p>
            <a:pPr algn="ctr"/>
            <a:r>
              <a:rPr lang="en-IN" sz="4400" b="1" dirty="0">
                <a:latin typeface="Arial Narrow" panose="020B0606020202030204" pitchFamily="34" charset="0"/>
              </a:rPr>
              <a:t>OBJECTIVE</a:t>
            </a:r>
          </a:p>
        </p:txBody>
      </p:sp>
      <p:pic>
        <p:nvPicPr>
          <p:cNvPr id="7" name="Picture 6">
            <a:extLst>
              <a:ext uri="{FF2B5EF4-FFF2-40B4-BE49-F238E27FC236}">
                <a16:creationId xmlns:a16="http://schemas.microsoft.com/office/drawing/2014/main" id="{4A63F4F8-BDFF-5FBD-7EF9-384888096D93}"/>
              </a:ext>
            </a:extLst>
          </p:cNvPr>
          <p:cNvPicPr>
            <a:picLocks noChangeAspect="1"/>
          </p:cNvPicPr>
          <p:nvPr/>
        </p:nvPicPr>
        <p:blipFill>
          <a:blip r:embed="rId2"/>
          <a:stretch>
            <a:fillRect/>
          </a:stretch>
        </p:blipFill>
        <p:spPr>
          <a:xfrm>
            <a:off x="546939" y="512569"/>
            <a:ext cx="978762" cy="953928"/>
          </a:xfrm>
          <a:prstGeom prst="rect">
            <a:avLst/>
          </a:prstGeom>
        </p:spPr>
      </p:pic>
      <p:pic>
        <p:nvPicPr>
          <p:cNvPr id="8" name="Picture 7">
            <a:extLst>
              <a:ext uri="{FF2B5EF4-FFF2-40B4-BE49-F238E27FC236}">
                <a16:creationId xmlns:a16="http://schemas.microsoft.com/office/drawing/2014/main" id="{B757400C-9629-42E1-C79A-FBE23EEE7C31}"/>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908804" y="523181"/>
            <a:ext cx="835001" cy="1078748"/>
          </a:xfrm>
          <a:prstGeom prst="rect">
            <a:avLst/>
          </a:prstGeom>
        </p:spPr>
      </p:pic>
      <p:sp>
        <p:nvSpPr>
          <p:cNvPr id="3" name="Footer Placeholder 2">
            <a:extLst>
              <a:ext uri="{FF2B5EF4-FFF2-40B4-BE49-F238E27FC236}">
                <a16:creationId xmlns:a16="http://schemas.microsoft.com/office/drawing/2014/main" id="{6C40F6BA-9046-A10A-3354-1F6DC059ED6D}"/>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4" name="Slide Number Placeholder 3">
            <a:extLst>
              <a:ext uri="{FF2B5EF4-FFF2-40B4-BE49-F238E27FC236}">
                <a16:creationId xmlns:a16="http://schemas.microsoft.com/office/drawing/2014/main" id="{E2B87D7D-3285-31F5-A56F-BEC420AC1846}"/>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3</a:t>
            </a:fld>
            <a:endParaRPr lang="en-IN" dirty="0"/>
          </a:p>
        </p:txBody>
      </p:sp>
      <p:sp>
        <p:nvSpPr>
          <p:cNvPr id="5" name="TextBox 4">
            <a:extLst>
              <a:ext uri="{FF2B5EF4-FFF2-40B4-BE49-F238E27FC236}">
                <a16:creationId xmlns:a16="http://schemas.microsoft.com/office/drawing/2014/main" id="{2FA05329-7F26-805C-2797-D24B916EDE41}"/>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
        <p:nvSpPr>
          <p:cNvPr id="9" name="TextBox 8">
            <a:extLst>
              <a:ext uri="{FF2B5EF4-FFF2-40B4-BE49-F238E27FC236}">
                <a16:creationId xmlns:a16="http://schemas.microsoft.com/office/drawing/2014/main" id="{6FE9CB41-6781-145E-6A10-52FACF1A491B}"/>
              </a:ext>
            </a:extLst>
          </p:cNvPr>
          <p:cNvSpPr txBox="1"/>
          <p:nvPr/>
        </p:nvSpPr>
        <p:spPr>
          <a:xfrm>
            <a:off x="1097280" y="2240326"/>
            <a:ext cx="10646525" cy="3139321"/>
          </a:xfrm>
          <a:prstGeom prst="rect">
            <a:avLst/>
          </a:prstGeom>
          <a:solidFill>
            <a:schemeClr val="bg1"/>
          </a:solidFill>
        </p:spPr>
        <p:txBody>
          <a:bodyPr wrap="square">
            <a:spAutoFit/>
          </a:bodyPr>
          <a:lstStyle/>
          <a:p>
            <a:pPr marL="457200" lvl="0" indent="-457200" algn="just">
              <a:lnSpc>
                <a:spcPct val="150000"/>
              </a:lnSpc>
              <a:spcBef>
                <a:spcPts val="0"/>
              </a:spcBef>
              <a:buClr>
                <a:schemeClr val="tx1"/>
              </a:buClr>
              <a:buSzPts val="28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 design a real-time gesture recognition system that captures and interprets facial gestures such as eye blinks, head tilts, and smiles using computer vision techniques.</a:t>
            </a:r>
          </a:p>
          <a:p>
            <a:pPr marL="457200" lvl="0" indent="-457200" algn="just">
              <a:lnSpc>
                <a:spcPct val="150000"/>
              </a:lnSpc>
              <a:spcBef>
                <a:spcPts val="0"/>
              </a:spcBef>
              <a:buClr>
                <a:schemeClr val="tx1"/>
              </a:buClr>
              <a:buSzPts val="28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 implement a deep learning-based classification model (LSTM) capable of accurately distinguishing between involuntary and intentional gestures for robust gesture prediction.</a:t>
            </a:r>
          </a:p>
          <a:p>
            <a:pPr marL="457200" lvl="0" indent="-457200" algn="just">
              <a:lnSpc>
                <a:spcPct val="150000"/>
              </a:lnSpc>
              <a:spcBef>
                <a:spcPts val="0"/>
              </a:spcBef>
              <a:buClr>
                <a:schemeClr val="tx1"/>
              </a:buClr>
              <a:buSzPts val="28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 simulate essential mouse operations like cursor movement, clicking, and scrolling by mapping recognized gestures to corresponding screen control actions using </a:t>
            </a:r>
            <a:r>
              <a:rPr lang="en-US" sz="2000" dirty="0" err="1">
                <a:latin typeface="Times New Roman" panose="02020603050405020304" pitchFamily="18" charset="0"/>
                <a:cs typeface="Times New Roman" panose="02020603050405020304" pitchFamily="18" charset="0"/>
              </a:rPr>
              <a:t>PyAutoGUI</a:t>
            </a:r>
            <a:r>
              <a:rPr lang="en-US"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sym typeface="Arial Narrow"/>
              </a:rPr>
              <a:t> </a:t>
            </a: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5523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06B8C1-999B-4CCF-4F51-0447070723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9E96CF-62E8-3667-18F7-B203E129BFB8}"/>
              </a:ext>
            </a:extLst>
          </p:cNvPr>
          <p:cNvSpPr>
            <a:spLocks noGrp="1"/>
          </p:cNvSpPr>
          <p:nvPr>
            <p:ph type="title"/>
          </p:nvPr>
        </p:nvSpPr>
        <p:spPr/>
        <p:txBody>
          <a:bodyPr anchor="ctr" anchorCtr="0">
            <a:normAutofit/>
          </a:bodyPr>
          <a:lstStyle/>
          <a:p>
            <a:pPr algn="ctr"/>
            <a:r>
              <a:rPr lang="en-IN" sz="4400" b="1" dirty="0">
                <a:latin typeface="Arial Narrow" panose="020B0606020202030204" pitchFamily="34" charset="0"/>
              </a:rPr>
              <a:t>LITERATURE SURVEY</a:t>
            </a:r>
          </a:p>
        </p:txBody>
      </p:sp>
      <p:pic>
        <p:nvPicPr>
          <p:cNvPr id="7" name="Picture 6">
            <a:extLst>
              <a:ext uri="{FF2B5EF4-FFF2-40B4-BE49-F238E27FC236}">
                <a16:creationId xmlns:a16="http://schemas.microsoft.com/office/drawing/2014/main" id="{5D660B60-F045-A041-B90A-3B8459A1E1C3}"/>
              </a:ext>
            </a:extLst>
          </p:cNvPr>
          <p:cNvPicPr>
            <a:picLocks noChangeAspect="1"/>
          </p:cNvPicPr>
          <p:nvPr/>
        </p:nvPicPr>
        <p:blipFill>
          <a:blip r:embed="rId2"/>
          <a:stretch>
            <a:fillRect/>
          </a:stretch>
        </p:blipFill>
        <p:spPr>
          <a:xfrm>
            <a:off x="382024" y="604931"/>
            <a:ext cx="978762" cy="953928"/>
          </a:xfrm>
          <a:prstGeom prst="rect">
            <a:avLst/>
          </a:prstGeom>
        </p:spPr>
      </p:pic>
      <p:pic>
        <p:nvPicPr>
          <p:cNvPr id="8" name="Picture 7">
            <a:extLst>
              <a:ext uri="{FF2B5EF4-FFF2-40B4-BE49-F238E27FC236}">
                <a16:creationId xmlns:a16="http://schemas.microsoft.com/office/drawing/2014/main" id="{48F0F0D6-2C6D-2D51-620E-6208FBB6A480}"/>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556470" y="542521"/>
            <a:ext cx="835001" cy="1078748"/>
          </a:xfrm>
          <a:prstGeom prst="rect">
            <a:avLst/>
          </a:prstGeom>
        </p:spPr>
      </p:pic>
      <p:graphicFrame>
        <p:nvGraphicFramePr>
          <p:cNvPr id="3" name="Table 2">
            <a:extLst>
              <a:ext uri="{FF2B5EF4-FFF2-40B4-BE49-F238E27FC236}">
                <a16:creationId xmlns:a16="http://schemas.microsoft.com/office/drawing/2014/main" id="{ED36F0F1-DEE8-E07C-5FF1-9208B1EA2412}"/>
              </a:ext>
            </a:extLst>
          </p:cNvPr>
          <p:cNvGraphicFramePr>
            <a:graphicFrameLocks noGrp="1"/>
          </p:cNvGraphicFramePr>
          <p:nvPr>
            <p:extLst>
              <p:ext uri="{D42A27DB-BD31-4B8C-83A1-F6EECF244321}">
                <p14:modId xmlns:p14="http://schemas.microsoft.com/office/powerpoint/2010/main" val="3014910089"/>
              </p:ext>
            </p:extLst>
          </p:nvPr>
        </p:nvGraphicFramePr>
        <p:xfrm>
          <a:off x="885865" y="2020173"/>
          <a:ext cx="10668826" cy="3689668"/>
        </p:xfrm>
        <a:graphic>
          <a:graphicData uri="http://schemas.openxmlformats.org/drawingml/2006/table">
            <a:tbl>
              <a:tblPr>
                <a:tableStyleId>{69CF1AB2-1976-4502-BF36-3FF5EA218861}</a:tableStyleId>
              </a:tblPr>
              <a:tblGrid>
                <a:gridCol w="1192317">
                  <a:extLst>
                    <a:ext uri="{9D8B030D-6E8A-4147-A177-3AD203B41FA5}">
                      <a16:colId xmlns:a16="http://schemas.microsoft.com/office/drawing/2014/main" val="2874843043"/>
                    </a:ext>
                  </a:extLst>
                </a:gridCol>
                <a:gridCol w="3834245">
                  <a:extLst>
                    <a:ext uri="{9D8B030D-6E8A-4147-A177-3AD203B41FA5}">
                      <a16:colId xmlns:a16="http://schemas.microsoft.com/office/drawing/2014/main" val="2512751112"/>
                    </a:ext>
                  </a:extLst>
                </a:gridCol>
                <a:gridCol w="1537855">
                  <a:extLst>
                    <a:ext uri="{9D8B030D-6E8A-4147-A177-3AD203B41FA5}">
                      <a16:colId xmlns:a16="http://schemas.microsoft.com/office/drawing/2014/main" val="3054159816"/>
                    </a:ext>
                  </a:extLst>
                </a:gridCol>
                <a:gridCol w="4104409">
                  <a:extLst>
                    <a:ext uri="{9D8B030D-6E8A-4147-A177-3AD203B41FA5}">
                      <a16:colId xmlns:a16="http://schemas.microsoft.com/office/drawing/2014/main" val="2258209217"/>
                    </a:ext>
                  </a:extLst>
                </a:gridCol>
              </a:tblGrid>
              <a:tr h="353815">
                <a:tc>
                  <a:txBody>
                    <a:bodyPr/>
                    <a:lstStyle/>
                    <a:p>
                      <a:pPr algn="ctr"/>
                      <a:r>
                        <a:rPr lang="en-IN" sz="2000" b="1" dirty="0" err="1">
                          <a:latin typeface="Times New Roman" panose="02020603050405020304" pitchFamily="18" charset="0"/>
                          <a:cs typeface="Times New Roman" panose="02020603050405020304" pitchFamily="18" charset="0"/>
                        </a:rPr>
                        <a:t>S.No</a:t>
                      </a:r>
                      <a:r>
                        <a:rPr lang="en-IN" sz="2000" b="1" dirty="0">
                          <a:latin typeface="Times New Roman" panose="02020603050405020304" pitchFamily="18" charset="0"/>
                          <a:cs typeface="Times New Roman" panose="02020603050405020304" pitchFamily="18" charset="0"/>
                        </a:rPr>
                        <a:t>.</a:t>
                      </a:r>
                    </a:p>
                  </a:txBody>
                  <a:tcPr marL="29579" marR="29579" marT="14789" marB="14789" anchor="ctr"/>
                </a:tc>
                <a:tc>
                  <a:txBody>
                    <a:bodyPr/>
                    <a:lstStyle/>
                    <a:p>
                      <a:pPr algn="ctr"/>
                      <a:r>
                        <a:rPr lang="en-IN" sz="2000" b="1" dirty="0">
                          <a:latin typeface="Times New Roman" panose="02020603050405020304" pitchFamily="18" charset="0"/>
                          <a:cs typeface="Times New Roman" panose="02020603050405020304" pitchFamily="18" charset="0"/>
                        </a:rPr>
                        <a:t>Paper Title</a:t>
                      </a:r>
                    </a:p>
                  </a:txBody>
                  <a:tcPr marL="29579" marR="29579" marT="14789" marB="14789" anchor="ctr"/>
                </a:tc>
                <a:tc>
                  <a:txBody>
                    <a:bodyPr/>
                    <a:lstStyle/>
                    <a:p>
                      <a:pPr algn="ctr"/>
                      <a:r>
                        <a:rPr lang="en-IN" sz="2000" b="1" dirty="0">
                          <a:latin typeface="Times New Roman" panose="02020603050405020304" pitchFamily="18" charset="0"/>
                          <a:cs typeface="Times New Roman" panose="02020603050405020304" pitchFamily="18" charset="0"/>
                        </a:rPr>
                        <a:t>Year</a:t>
                      </a:r>
                    </a:p>
                  </a:txBody>
                  <a:tcPr marL="29579" marR="29579" marT="14789" marB="14789" anchor="ctr"/>
                </a:tc>
                <a:tc>
                  <a:txBody>
                    <a:bodyPr/>
                    <a:lstStyle/>
                    <a:p>
                      <a:pPr algn="ctr"/>
                      <a:r>
                        <a:rPr lang="en-IN" sz="2000" b="1" dirty="0">
                          <a:latin typeface="Times New Roman" panose="02020603050405020304" pitchFamily="18" charset="0"/>
                          <a:cs typeface="Times New Roman" panose="02020603050405020304" pitchFamily="18" charset="0"/>
                        </a:rPr>
                        <a:t>Remark</a:t>
                      </a:r>
                    </a:p>
                  </a:txBody>
                  <a:tcPr marL="29579" marR="29579" marT="14789" marB="14789" anchor="ctr"/>
                </a:tc>
                <a:extLst>
                  <a:ext uri="{0D108BD9-81ED-4DB2-BD59-A6C34878D82A}">
                    <a16:rowId xmlns:a16="http://schemas.microsoft.com/office/drawing/2014/main" val="1581155362"/>
                  </a:ext>
                </a:extLst>
              </a:tr>
              <a:tr h="954402">
                <a:tc>
                  <a:txBody>
                    <a:bodyPr/>
                    <a:lstStyle/>
                    <a:p>
                      <a:pPr algn="ctr"/>
                      <a:r>
                        <a:rPr lang="en-IN" sz="2000" dirty="0">
                          <a:latin typeface="Times New Roman" panose="02020603050405020304" pitchFamily="18" charset="0"/>
                          <a:cs typeface="Times New Roman" panose="02020603050405020304" pitchFamily="18" charset="0"/>
                        </a:rPr>
                        <a:t>1</a:t>
                      </a:r>
                    </a:p>
                  </a:txBody>
                  <a:tcPr marL="29579" marR="29579" marT="14789" marB="14789" anchor="ctr"/>
                </a:tc>
                <a:tc>
                  <a:txBody>
                    <a:bodyPr/>
                    <a:lstStyle/>
                    <a:p>
                      <a:pPr algn="just"/>
                      <a:r>
                        <a:rPr lang="en-US" sz="2000" dirty="0">
                          <a:latin typeface="Times New Roman" panose="02020603050405020304" pitchFamily="18" charset="0"/>
                          <a:cs typeface="Times New Roman" panose="02020603050405020304" pitchFamily="18" charset="0"/>
                        </a:rPr>
                        <a:t>Eye-Tracking Controlled Virtual Mouse for Paralysis Patients</a:t>
                      </a:r>
                    </a:p>
                  </a:txBody>
                  <a:tcPr marL="29579" marR="29579" marT="14789" marB="14789" anchor="ctr"/>
                </a:tc>
                <a:tc>
                  <a:txBody>
                    <a:bodyPr/>
                    <a:lstStyle/>
                    <a:p>
                      <a:pPr algn="ctr"/>
                      <a:r>
                        <a:rPr lang="en-IN" sz="2000" dirty="0">
                          <a:latin typeface="Times New Roman" panose="02020603050405020304" pitchFamily="18" charset="0"/>
                          <a:cs typeface="Times New Roman" panose="02020603050405020304" pitchFamily="18" charset="0"/>
                        </a:rPr>
                        <a:t>2018</a:t>
                      </a:r>
                    </a:p>
                  </a:txBody>
                  <a:tcPr marL="29579" marR="29579" marT="14789" marB="14789" anchor="ctr"/>
                </a:tc>
                <a:tc>
                  <a:txBody>
                    <a:bodyPr/>
                    <a:lstStyle/>
                    <a:p>
                      <a:pPr algn="just"/>
                      <a:r>
                        <a:rPr lang="en-US" sz="2000" dirty="0">
                          <a:latin typeface="Times New Roman" panose="02020603050405020304" pitchFamily="18" charset="0"/>
                          <a:cs typeface="Times New Roman" panose="02020603050405020304" pitchFamily="18" charset="0"/>
                        </a:rPr>
                        <a:t>Expensive hardware and processing delays affect real-time usability.</a:t>
                      </a:r>
                    </a:p>
                  </a:txBody>
                  <a:tcPr marL="29579" marR="29579" marT="14789" marB="14789" anchor="ctr"/>
                </a:tc>
                <a:extLst>
                  <a:ext uri="{0D108BD9-81ED-4DB2-BD59-A6C34878D82A}">
                    <a16:rowId xmlns:a16="http://schemas.microsoft.com/office/drawing/2014/main" val="529073945"/>
                  </a:ext>
                </a:extLst>
              </a:tr>
              <a:tr h="1124218">
                <a:tc>
                  <a:txBody>
                    <a:bodyPr/>
                    <a:lstStyle/>
                    <a:p>
                      <a:pPr algn="ctr"/>
                      <a:r>
                        <a:rPr lang="en-IN" sz="2000" dirty="0">
                          <a:latin typeface="Times New Roman" panose="02020603050405020304" pitchFamily="18" charset="0"/>
                          <a:cs typeface="Times New Roman" panose="02020603050405020304" pitchFamily="18" charset="0"/>
                        </a:rPr>
                        <a:t>2</a:t>
                      </a:r>
                    </a:p>
                  </a:txBody>
                  <a:tcPr marL="29579" marR="29579" marT="14789" marB="14789" anchor="ctr"/>
                </a:tc>
                <a:tc>
                  <a:txBody>
                    <a:bodyPr/>
                    <a:lstStyle/>
                    <a:p>
                      <a:pPr marL="0" algn="just" defTabSz="914400" rtl="0" eaLnBrk="1" latinLnBrk="0" hangingPunct="1"/>
                      <a:r>
                        <a:rPr lang="en-US" sz="2000" dirty="0">
                          <a:latin typeface="Times New Roman" panose="02020603050405020304" pitchFamily="18" charset="0"/>
                          <a:cs typeface="Times New Roman" panose="02020603050405020304" pitchFamily="18" charset="0"/>
                        </a:rPr>
                        <a:t>Hands-Free Mouse Control Using Facial Expression</a:t>
                      </a:r>
                      <a:endParaRPr lang="en-IN" sz="2000" b="0" kern="1200" dirty="0">
                        <a:solidFill>
                          <a:schemeClr val="dk1"/>
                        </a:solidFill>
                        <a:latin typeface="Times New Roman" panose="02020603050405020304" pitchFamily="18" charset="0"/>
                        <a:ea typeface="+mn-ea"/>
                        <a:cs typeface="Times New Roman" panose="02020603050405020304" pitchFamily="18" charset="0"/>
                      </a:endParaRPr>
                    </a:p>
                  </a:txBody>
                  <a:tcPr marL="29579" marR="29579" marT="14789" marB="14789" anchor="ctr"/>
                </a:tc>
                <a:tc>
                  <a:txBody>
                    <a:bodyPr/>
                    <a:lstStyle/>
                    <a:p>
                      <a:pPr algn="ctr"/>
                      <a:r>
                        <a:rPr lang="en-IN" sz="2000" dirty="0">
                          <a:latin typeface="Times New Roman" panose="02020603050405020304" pitchFamily="18" charset="0"/>
                          <a:cs typeface="Times New Roman" panose="02020603050405020304" pitchFamily="18" charset="0"/>
                        </a:rPr>
                        <a:t>2018</a:t>
                      </a:r>
                    </a:p>
                  </a:txBody>
                  <a:tcPr marL="29579" marR="29579" marT="14789" marB="14789" anchor="ctr"/>
                </a:tc>
                <a:tc>
                  <a:txBody>
                    <a:bodyPr/>
                    <a:lstStyle/>
                    <a:p>
                      <a:pPr marL="0" algn="just" defTabSz="914400" rtl="0" eaLnBrk="1" latinLnBrk="0" hangingPunct="1"/>
                      <a:r>
                        <a:rPr lang="en-US" sz="2000" dirty="0">
                          <a:latin typeface="Times New Roman" panose="02020603050405020304" pitchFamily="18" charset="0"/>
                          <a:cs typeface="Times New Roman" panose="02020603050405020304" pitchFamily="18" charset="0"/>
                        </a:rPr>
                        <a:t>Low accuracy in poor lighting; needs frequent recalibration for different users.</a:t>
                      </a:r>
                      <a:endParaRPr lang="en-US" sz="2000" b="0" kern="1200" dirty="0">
                        <a:solidFill>
                          <a:schemeClr val="dk1"/>
                        </a:solidFill>
                        <a:latin typeface="Times New Roman" panose="02020603050405020304" pitchFamily="18" charset="0"/>
                        <a:ea typeface="+mn-ea"/>
                        <a:cs typeface="Times New Roman" panose="02020603050405020304" pitchFamily="18" charset="0"/>
                      </a:endParaRPr>
                    </a:p>
                  </a:txBody>
                  <a:tcPr marL="29579" marR="29579" marT="14789" marB="14789" anchor="ctr"/>
                </a:tc>
                <a:extLst>
                  <a:ext uri="{0D108BD9-81ED-4DB2-BD59-A6C34878D82A}">
                    <a16:rowId xmlns:a16="http://schemas.microsoft.com/office/drawing/2014/main" val="4217045999"/>
                  </a:ext>
                </a:extLst>
              </a:tr>
              <a:tr h="1257233">
                <a:tc>
                  <a:txBody>
                    <a:bodyPr/>
                    <a:lstStyle/>
                    <a:p>
                      <a:pPr algn="ctr"/>
                      <a:r>
                        <a:rPr lang="en-IN" sz="2000" dirty="0">
                          <a:latin typeface="Times New Roman" panose="02020603050405020304" pitchFamily="18" charset="0"/>
                          <a:cs typeface="Times New Roman" panose="02020603050405020304" pitchFamily="18" charset="0"/>
                        </a:rPr>
                        <a:t>3</a:t>
                      </a:r>
                    </a:p>
                  </a:txBody>
                  <a:tcPr marL="29579" marR="29579" marT="14789" marB="14789" anchor="ctr"/>
                </a:tc>
                <a:tc>
                  <a:txBody>
                    <a:bodyPr/>
                    <a:lstStyle/>
                    <a:p>
                      <a:pPr algn="just"/>
                      <a:r>
                        <a:rPr lang="en-US" sz="2000" dirty="0">
                          <a:latin typeface="Times New Roman" panose="02020603050405020304" pitchFamily="18" charset="0"/>
                          <a:cs typeface="Times New Roman" panose="02020603050405020304" pitchFamily="18" charset="0"/>
                        </a:rPr>
                        <a:t>Brain-Computer Interface for Assistive Technology</a:t>
                      </a:r>
                    </a:p>
                  </a:txBody>
                  <a:tcPr marL="29579" marR="29579" marT="14789" marB="14789" anchor="ctr"/>
                </a:tc>
                <a:tc>
                  <a:txBody>
                    <a:bodyPr/>
                    <a:lstStyle/>
                    <a:p>
                      <a:pPr algn="ctr"/>
                      <a:r>
                        <a:rPr lang="en-IN" sz="2000" dirty="0">
                          <a:latin typeface="Times New Roman" panose="02020603050405020304" pitchFamily="18" charset="0"/>
                          <a:cs typeface="Times New Roman" panose="02020603050405020304" pitchFamily="18" charset="0"/>
                        </a:rPr>
                        <a:t>2019</a:t>
                      </a:r>
                    </a:p>
                  </a:txBody>
                  <a:tcPr marL="29579" marR="29579" marT="14789" marB="14789" anchor="ctr"/>
                </a:tc>
                <a:tc>
                  <a:txBody>
                    <a:bodyPr/>
                    <a:lstStyle/>
                    <a:p>
                      <a:pPr algn="just"/>
                      <a:r>
                        <a:rPr lang="en-US" sz="2000" dirty="0">
                          <a:latin typeface="Times New Roman" panose="02020603050405020304" pitchFamily="18" charset="0"/>
                          <a:cs typeface="Times New Roman" panose="02020603050405020304" pitchFamily="18" charset="0"/>
                        </a:rPr>
                        <a:t>Requires costly EEG equipment and complex calibration.</a:t>
                      </a:r>
                    </a:p>
                  </a:txBody>
                  <a:tcPr marL="29579" marR="29579" marT="14789" marB="14789" anchor="ctr"/>
                </a:tc>
                <a:extLst>
                  <a:ext uri="{0D108BD9-81ED-4DB2-BD59-A6C34878D82A}">
                    <a16:rowId xmlns:a16="http://schemas.microsoft.com/office/drawing/2014/main" val="4217576552"/>
                  </a:ext>
                </a:extLst>
              </a:tr>
            </a:tbl>
          </a:graphicData>
        </a:graphic>
      </p:graphicFrame>
      <p:sp>
        <p:nvSpPr>
          <p:cNvPr id="4" name="Footer Placeholder 2">
            <a:extLst>
              <a:ext uri="{FF2B5EF4-FFF2-40B4-BE49-F238E27FC236}">
                <a16:creationId xmlns:a16="http://schemas.microsoft.com/office/drawing/2014/main" id="{89EE0338-01C7-27BD-3C9E-7C514FAF167D}"/>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5" name="Slide Number Placeholder 3">
            <a:extLst>
              <a:ext uri="{FF2B5EF4-FFF2-40B4-BE49-F238E27FC236}">
                <a16:creationId xmlns:a16="http://schemas.microsoft.com/office/drawing/2014/main" id="{EE43F62F-0C41-E63D-700E-28EDBA685FF4}"/>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4</a:t>
            </a:fld>
            <a:endParaRPr lang="en-IN" dirty="0"/>
          </a:p>
        </p:txBody>
      </p:sp>
      <p:sp>
        <p:nvSpPr>
          <p:cNvPr id="9" name="TextBox 8">
            <a:extLst>
              <a:ext uri="{FF2B5EF4-FFF2-40B4-BE49-F238E27FC236}">
                <a16:creationId xmlns:a16="http://schemas.microsoft.com/office/drawing/2014/main" id="{3D889B96-F0BE-9A02-4673-9EB768C39D34}"/>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Tree>
    <p:extLst>
      <p:ext uri="{BB962C8B-B14F-4D97-AF65-F5344CB8AC3E}">
        <p14:creationId xmlns:p14="http://schemas.microsoft.com/office/powerpoint/2010/main" val="1222130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F8910B5B-16F6-5D6F-51BA-03BF3A796DD5}"/>
              </a:ext>
            </a:extLst>
          </p:cNvPr>
          <p:cNvGraphicFramePr>
            <a:graphicFrameLocks noGrp="1"/>
          </p:cNvGraphicFramePr>
          <p:nvPr>
            <p:extLst>
              <p:ext uri="{D42A27DB-BD31-4B8C-83A1-F6EECF244321}">
                <p14:modId xmlns:p14="http://schemas.microsoft.com/office/powerpoint/2010/main" val="2433444410"/>
              </p:ext>
            </p:extLst>
          </p:nvPr>
        </p:nvGraphicFramePr>
        <p:xfrm>
          <a:off x="1096962" y="1846262"/>
          <a:ext cx="10488900" cy="4305156"/>
        </p:xfrm>
        <a:graphic>
          <a:graphicData uri="http://schemas.openxmlformats.org/drawingml/2006/table">
            <a:tbl>
              <a:tblPr>
                <a:tableStyleId>{69CF1AB2-1976-4502-BF36-3FF5EA218861}</a:tableStyleId>
              </a:tblPr>
              <a:tblGrid>
                <a:gridCol w="835747">
                  <a:extLst>
                    <a:ext uri="{9D8B030D-6E8A-4147-A177-3AD203B41FA5}">
                      <a16:colId xmlns:a16="http://schemas.microsoft.com/office/drawing/2014/main" val="700721332"/>
                    </a:ext>
                  </a:extLst>
                </a:gridCol>
                <a:gridCol w="4408703">
                  <a:extLst>
                    <a:ext uri="{9D8B030D-6E8A-4147-A177-3AD203B41FA5}">
                      <a16:colId xmlns:a16="http://schemas.microsoft.com/office/drawing/2014/main" val="3361487560"/>
                    </a:ext>
                  </a:extLst>
                </a:gridCol>
                <a:gridCol w="1063244">
                  <a:extLst>
                    <a:ext uri="{9D8B030D-6E8A-4147-A177-3AD203B41FA5}">
                      <a16:colId xmlns:a16="http://schemas.microsoft.com/office/drawing/2014/main" val="2531566505"/>
                    </a:ext>
                  </a:extLst>
                </a:gridCol>
                <a:gridCol w="4181206">
                  <a:extLst>
                    <a:ext uri="{9D8B030D-6E8A-4147-A177-3AD203B41FA5}">
                      <a16:colId xmlns:a16="http://schemas.microsoft.com/office/drawing/2014/main" val="951006298"/>
                    </a:ext>
                  </a:extLst>
                </a:gridCol>
              </a:tblGrid>
              <a:tr h="491693">
                <a:tc>
                  <a:txBody>
                    <a:bodyPr/>
                    <a:lstStyle/>
                    <a:p>
                      <a:pPr algn="ctr"/>
                      <a:r>
                        <a:rPr lang="en-IN" sz="2000" b="1" dirty="0" err="1">
                          <a:latin typeface="Times New Roman" panose="02020603050405020304" pitchFamily="18" charset="0"/>
                          <a:cs typeface="Times New Roman" panose="02020603050405020304" pitchFamily="18" charset="0"/>
                        </a:rPr>
                        <a:t>S.No</a:t>
                      </a:r>
                      <a:r>
                        <a:rPr lang="en-IN" sz="2000" b="1" dirty="0">
                          <a:latin typeface="Times New Roman" panose="02020603050405020304" pitchFamily="18" charset="0"/>
                          <a:cs typeface="Times New Roman" panose="02020603050405020304" pitchFamily="18" charset="0"/>
                        </a:rPr>
                        <a:t>.</a:t>
                      </a:r>
                    </a:p>
                  </a:txBody>
                  <a:tcPr marL="29579" marR="29579" marT="14789" marB="14789" anchor="ctr"/>
                </a:tc>
                <a:tc>
                  <a:txBody>
                    <a:bodyPr/>
                    <a:lstStyle/>
                    <a:p>
                      <a:pPr algn="ctr"/>
                      <a:r>
                        <a:rPr lang="en-IN" sz="2000" b="1" dirty="0">
                          <a:latin typeface="Times New Roman" panose="02020603050405020304" pitchFamily="18" charset="0"/>
                          <a:cs typeface="Times New Roman" panose="02020603050405020304" pitchFamily="18" charset="0"/>
                        </a:rPr>
                        <a:t>Paper Title</a:t>
                      </a:r>
                    </a:p>
                  </a:txBody>
                  <a:tcPr marL="29579" marR="29579" marT="14789" marB="14789" anchor="ctr"/>
                </a:tc>
                <a:tc>
                  <a:txBody>
                    <a:bodyPr/>
                    <a:lstStyle/>
                    <a:p>
                      <a:pPr algn="ctr"/>
                      <a:r>
                        <a:rPr lang="en-IN" sz="2000" b="1" dirty="0">
                          <a:latin typeface="Times New Roman" panose="02020603050405020304" pitchFamily="18" charset="0"/>
                          <a:cs typeface="Times New Roman" panose="02020603050405020304" pitchFamily="18" charset="0"/>
                        </a:rPr>
                        <a:t>Year</a:t>
                      </a:r>
                    </a:p>
                  </a:txBody>
                  <a:tcPr marL="29579" marR="29579" marT="14789" marB="14789" anchor="ctr"/>
                </a:tc>
                <a:tc>
                  <a:txBody>
                    <a:bodyPr/>
                    <a:lstStyle/>
                    <a:p>
                      <a:pPr algn="ctr"/>
                      <a:r>
                        <a:rPr lang="en-IN" sz="2000" b="1" dirty="0">
                          <a:latin typeface="Times New Roman" panose="02020603050405020304" pitchFamily="18" charset="0"/>
                          <a:cs typeface="Times New Roman" panose="02020603050405020304" pitchFamily="18" charset="0"/>
                        </a:rPr>
                        <a:t>Remark</a:t>
                      </a:r>
                    </a:p>
                  </a:txBody>
                  <a:tcPr marL="29579" marR="29579" marT="14789" marB="14789" anchor="ctr"/>
                </a:tc>
                <a:extLst>
                  <a:ext uri="{0D108BD9-81ED-4DB2-BD59-A6C34878D82A}">
                    <a16:rowId xmlns:a16="http://schemas.microsoft.com/office/drawing/2014/main" val="3852083097"/>
                  </a:ext>
                </a:extLst>
              </a:tr>
              <a:tr h="1260706">
                <a:tc>
                  <a:txBody>
                    <a:bodyPr/>
                    <a:lstStyle/>
                    <a:p>
                      <a:pPr marL="0" algn="ctr" defTabSz="914400" rtl="0" eaLnBrk="1" latinLnBrk="0" hangingPunct="1"/>
                      <a:r>
                        <a:rPr lang="en-IN" sz="2000" b="0" kern="1200" dirty="0">
                          <a:solidFill>
                            <a:schemeClr val="dk1"/>
                          </a:solidFill>
                          <a:latin typeface="Times New Roman" panose="02020603050405020304" pitchFamily="18" charset="0"/>
                          <a:ea typeface="+mn-ea"/>
                          <a:cs typeface="Times New Roman" panose="02020603050405020304" pitchFamily="18" charset="0"/>
                        </a:rPr>
                        <a:t>4</a:t>
                      </a:r>
                    </a:p>
                  </a:txBody>
                  <a:tcPr marL="29579" marR="29579" marT="14789" marB="14789" anchor="ctr"/>
                </a:tc>
                <a:tc>
                  <a:txBody>
                    <a:bodyPr/>
                    <a:lstStyle/>
                    <a:p>
                      <a:pPr marL="0" algn="just" defTabSz="914400" rtl="0" eaLnBrk="1" latinLnBrk="0" hangingPunct="1"/>
                      <a:r>
                        <a:rPr lang="en-US" sz="2000" dirty="0">
                          <a:latin typeface="Times New Roman" panose="02020603050405020304" pitchFamily="18" charset="0"/>
                          <a:cs typeface="Times New Roman" panose="02020603050405020304" pitchFamily="18" charset="0"/>
                        </a:rPr>
                        <a:t>Gesture-Based Virtual Keyboard for Motor-Impaired Users</a:t>
                      </a:r>
                      <a:endParaRPr lang="en-US" sz="2000" b="0" kern="1200" dirty="0">
                        <a:solidFill>
                          <a:schemeClr val="dk1"/>
                        </a:solidFill>
                        <a:latin typeface="Times New Roman" panose="02020603050405020304" pitchFamily="18" charset="0"/>
                        <a:ea typeface="+mn-ea"/>
                        <a:cs typeface="Times New Roman" panose="02020603050405020304" pitchFamily="18" charset="0"/>
                      </a:endParaRPr>
                    </a:p>
                  </a:txBody>
                  <a:tcPr marL="29579" marR="29579" marT="14789" marB="14789" anchor="ctr"/>
                </a:tc>
                <a:tc>
                  <a:txBody>
                    <a:bodyPr/>
                    <a:lstStyle/>
                    <a:p>
                      <a:pPr marL="0" algn="ctr" defTabSz="914400" rtl="0" eaLnBrk="1" latinLnBrk="0" hangingPunct="1"/>
                      <a:r>
                        <a:rPr lang="en-IN" sz="2000" b="0" kern="1200" dirty="0">
                          <a:solidFill>
                            <a:schemeClr val="dk1"/>
                          </a:solidFill>
                          <a:latin typeface="Times New Roman" panose="02020603050405020304" pitchFamily="18" charset="0"/>
                          <a:ea typeface="+mn-ea"/>
                          <a:cs typeface="Times New Roman" panose="02020603050405020304" pitchFamily="18" charset="0"/>
                        </a:rPr>
                        <a:t>2019</a:t>
                      </a:r>
                    </a:p>
                  </a:txBody>
                  <a:tcPr marL="29579" marR="29579" marT="14789" marB="14789" anchor="ctr"/>
                </a:tc>
                <a:tc>
                  <a:txBody>
                    <a:bodyPr/>
                    <a:lstStyle/>
                    <a:p>
                      <a:pPr marL="0" algn="just" defTabSz="914400" rtl="0" eaLnBrk="1" latinLnBrk="0" hangingPunct="1"/>
                      <a:r>
                        <a:rPr lang="en-US" sz="2000" dirty="0">
                          <a:latin typeface="Times New Roman" panose="02020603050405020304" pitchFamily="18" charset="0"/>
                          <a:cs typeface="Times New Roman" panose="02020603050405020304" pitchFamily="18" charset="0"/>
                        </a:rPr>
                        <a:t>Limited gesture recognition accuracy; not suitable for users with fine motor control issues.</a:t>
                      </a:r>
                      <a:endParaRPr lang="en-US" sz="2000" b="0" kern="1200" dirty="0">
                        <a:solidFill>
                          <a:schemeClr val="dk1"/>
                        </a:solidFill>
                        <a:latin typeface="Times New Roman" panose="02020603050405020304" pitchFamily="18" charset="0"/>
                        <a:ea typeface="+mn-ea"/>
                        <a:cs typeface="Times New Roman" panose="02020603050405020304" pitchFamily="18" charset="0"/>
                      </a:endParaRPr>
                    </a:p>
                  </a:txBody>
                  <a:tcPr marL="29579" marR="29579" marT="14789" marB="14789" anchor="ctr"/>
                </a:tc>
                <a:extLst>
                  <a:ext uri="{0D108BD9-81ED-4DB2-BD59-A6C34878D82A}">
                    <a16:rowId xmlns:a16="http://schemas.microsoft.com/office/drawing/2014/main" val="837284280"/>
                  </a:ext>
                </a:extLst>
              </a:tr>
              <a:tr h="1260706">
                <a:tc>
                  <a:txBody>
                    <a:bodyPr/>
                    <a:lstStyle/>
                    <a:p>
                      <a:pPr marL="0" algn="ctr" defTabSz="914400" rtl="0" eaLnBrk="1" latinLnBrk="0" hangingPunct="1"/>
                      <a:r>
                        <a:rPr lang="en-IN" sz="2000" b="0" kern="1200" dirty="0">
                          <a:solidFill>
                            <a:schemeClr val="dk1"/>
                          </a:solidFill>
                          <a:latin typeface="Times New Roman" panose="02020603050405020304" pitchFamily="18" charset="0"/>
                          <a:ea typeface="+mn-ea"/>
                          <a:cs typeface="Times New Roman" panose="02020603050405020304" pitchFamily="18" charset="0"/>
                        </a:rPr>
                        <a:t>5</a:t>
                      </a:r>
                    </a:p>
                  </a:txBody>
                  <a:tcPr marL="29579" marR="29579" marT="14789" marB="14789" anchor="ctr"/>
                </a:tc>
                <a:tc>
                  <a:txBody>
                    <a:bodyPr/>
                    <a:lstStyle/>
                    <a:p>
                      <a:pPr algn="just"/>
                      <a:r>
                        <a:rPr lang="en-US" sz="2000" dirty="0">
                          <a:latin typeface="Times New Roman" panose="02020603050405020304" pitchFamily="18" charset="0"/>
                          <a:cs typeface="Times New Roman" panose="02020603050405020304" pitchFamily="18" charset="0"/>
                        </a:rPr>
                        <a:t>Voice-Based Assistive System for Disabled Users</a:t>
                      </a:r>
                    </a:p>
                  </a:txBody>
                  <a:tcPr marL="29579" marR="29579" marT="14789" marB="14789" anchor="ctr"/>
                </a:tc>
                <a:tc>
                  <a:txBody>
                    <a:bodyPr/>
                    <a:lstStyle/>
                    <a:p>
                      <a:pPr marL="0" algn="ctr" defTabSz="914400" rtl="0" eaLnBrk="1" latinLnBrk="0" hangingPunct="1"/>
                      <a:r>
                        <a:rPr lang="en-IN" sz="2000" b="0" kern="1200" dirty="0">
                          <a:solidFill>
                            <a:schemeClr val="dk1"/>
                          </a:solidFill>
                          <a:latin typeface="Times New Roman" panose="02020603050405020304" pitchFamily="18" charset="0"/>
                          <a:ea typeface="+mn-ea"/>
                          <a:cs typeface="Times New Roman" panose="02020603050405020304" pitchFamily="18" charset="0"/>
                        </a:rPr>
                        <a:t>2020</a:t>
                      </a:r>
                    </a:p>
                  </a:txBody>
                  <a:tcPr marL="29579" marR="29579" marT="14789" marB="14789" anchor="ctr"/>
                </a:tc>
                <a:tc>
                  <a:txBody>
                    <a:bodyPr/>
                    <a:lstStyle/>
                    <a:p>
                      <a:pPr algn="just"/>
                      <a:r>
                        <a:rPr lang="en-US" sz="2000" dirty="0">
                          <a:latin typeface="Times New Roman" panose="02020603050405020304" pitchFamily="18" charset="0"/>
                          <a:cs typeface="Times New Roman" panose="02020603050405020304" pitchFamily="18" charset="0"/>
                        </a:rPr>
                        <a:t>Ineffective for users with speech impairments; fails in noisy environments.</a:t>
                      </a:r>
                    </a:p>
                  </a:txBody>
                  <a:tcPr anchor="ctr"/>
                </a:tc>
                <a:extLst>
                  <a:ext uri="{0D108BD9-81ED-4DB2-BD59-A6C34878D82A}">
                    <a16:rowId xmlns:a16="http://schemas.microsoft.com/office/drawing/2014/main" val="481305326"/>
                  </a:ext>
                </a:extLst>
              </a:tr>
              <a:tr h="1292051">
                <a:tc>
                  <a:txBody>
                    <a:bodyPr/>
                    <a:lstStyle/>
                    <a:p>
                      <a:pPr marL="0" algn="ctr" defTabSz="914400" rtl="0" eaLnBrk="1" latinLnBrk="0" hangingPunct="1"/>
                      <a:r>
                        <a:rPr lang="en-IN" sz="2000" b="0" kern="1200" dirty="0">
                          <a:solidFill>
                            <a:schemeClr val="dk1"/>
                          </a:solidFill>
                          <a:latin typeface="Times New Roman" panose="02020603050405020304" pitchFamily="18" charset="0"/>
                          <a:ea typeface="+mn-ea"/>
                          <a:cs typeface="Times New Roman" panose="02020603050405020304" pitchFamily="18" charset="0"/>
                        </a:rPr>
                        <a:t>6</a:t>
                      </a:r>
                    </a:p>
                  </a:txBody>
                  <a:tcPr marL="29579" marR="29579" marT="14789" marB="14789" anchor="ctr"/>
                </a:tc>
                <a:tc>
                  <a:txBody>
                    <a:bodyPr/>
                    <a:lstStyle/>
                    <a:p>
                      <a:pPr algn="just"/>
                      <a:r>
                        <a:rPr lang="en-US" sz="2000" dirty="0">
                          <a:latin typeface="Times New Roman" panose="02020603050405020304" pitchFamily="18" charset="0"/>
                          <a:cs typeface="Times New Roman" panose="02020603050405020304" pitchFamily="18" charset="0"/>
                        </a:rPr>
                        <a:t>Voice-Based Assistive System for Disabled Users</a:t>
                      </a:r>
                    </a:p>
                  </a:txBody>
                  <a:tcPr marL="29579" marR="29579" marT="14789" marB="14789" anchor="ctr"/>
                </a:tc>
                <a:tc>
                  <a:txBody>
                    <a:bodyPr/>
                    <a:lstStyle/>
                    <a:p>
                      <a:pPr marL="0" algn="ctr" defTabSz="914400" rtl="0" eaLnBrk="1" latinLnBrk="0" hangingPunct="1"/>
                      <a:r>
                        <a:rPr lang="en-IN" sz="2000" b="0" kern="1200" dirty="0">
                          <a:solidFill>
                            <a:schemeClr val="dk1"/>
                          </a:solidFill>
                          <a:latin typeface="Times New Roman" panose="02020603050405020304" pitchFamily="18" charset="0"/>
                          <a:ea typeface="+mn-ea"/>
                          <a:cs typeface="Times New Roman" panose="02020603050405020304" pitchFamily="18" charset="0"/>
                        </a:rPr>
                        <a:t>2021</a:t>
                      </a:r>
                    </a:p>
                  </a:txBody>
                  <a:tcPr marL="29579" marR="29579" marT="14789" marB="14789" anchor="ctr"/>
                </a:tc>
                <a:tc>
                  <a:txBody>
                    <a:bodyPr/>
                    <a:lstStyle/>
                    <a:p>
                      <a:r>
                        <a:rPr lang="en-US" sz="2000" dirty="0">
                          <a:latin typeface="Times New Roman" panose="02020603050405020304" pitchFamily="18" charset="0"/>
                          <a:cs typeface="Times New Roman" panose="02020603050405020304" pitchFamily="18" charset="0"/>
                        </a:rPr>
                        <a:t>Struggles with false detection; lacks adaptability for users with limited facial movement.</a:t>
                      </a:r>
                    </a:p>
                  </a:txBody>
                  <a:tcPr marL="29579" marR="29579" marT="14789" marB="14789" anchor="ctr"/>
                </a:tc>
                <a:extLst>
                  <a:ext uri="{0D108BD9-81ED-4DB2-BD59-A6C34878D82A}">
                    <a16:rowId xmlns:a16="http://schemas.microsoft.com/office/drawing/2014/main" val="2468528359"/>
                  </a:ext>
                </a:extLst>
              </a:tr>
            </a:tbl>
          </a:graphicData>
        </a:graphic>
      </p:graphicFrame>
      <p:sp>
        <p:nvSpPr>
          <p:cNvPr id="11" name="Title 1">
            <a:extLst>
              <a:ext uri="{FF2B5EF4-FFF2-40B4-BE49-F238E27FC236}">
                <a16:creationId xmlns:a16="http://schemas.microsoft.com/office/drawing/2014/main" id="{A71D6883-B9B7-0FA4-A2EC-4BA96013AD31}"/>
              </a:ext>
            </a:extLst>
          </p:cNvPr>
          <p:cNvSpPr>
            <a:spLocks noGrp="1"/>
          </p:cNvSpPr>
          <p:nvPr>
            <p:ph type="title"/>
          </p:nvPr>
        </p:nvSpPr>
        <p:spPr>
          <a:xfrm>
            <a:off x="1097280" y="286603"/>
            <a:ext cx="10058400" cy="1450757"/>
          </a:xfrm>
        </p:spPr>
        <p:txBody>
          <a:bodyPr anchor="ctr" anchorCtr="0">
            <a:normAutofit/>
          </a:bodyPr>
          <a:lstStyle/>
          <a:p>
            <a:pPr algn="ctr"/>
            <a:r>
              <a:rPr lang="en-IN" sz="4400" b="1" dirty="0">
                <a:latin typeface="Arial Narrow" panose="020B0606020202030204" pitchFamily="34" charset="0"/>
              </a:rPr>
              <a:t>LITERATURE SURVEY</a:t>
            </a:r>
          </a:p>
        </p:txBody>
      </p:sp>
      <p:pic>
        <p:nvPicPr>
          <p:cNvPr id="12" name="Picture 11">
            <a:extLst>
              <a:ext uri="{FF2B5EF4-FFF2-40B4-BE49-F238E27FC236}">
                <a16:creationId xmlns:a16="http://schemas.microsoft.com/office/drawing/2014/main" id="{0249FFEE-96FC-7473-77A0-8918B5C78E4E}"/>
              </a:ext>
            </a:extLst>
          </p:cNvPr>
          <p:cNvPicPr>
            <a:picLocks noChangeAspect="1"/>
          </p:cNvPicPr>
          <p:nvPr/>
        </p:nvPicPr>
        <p:blipFill>
          <a:blip r:embed="rId2"/>
          <a:stretch>
            <a:fillRect/>
          </a:stretch>
        </p:blipFill>
        <p:spPr>
          <a:xfrm>
            <a:off x="546939" y="460652"/>
            <a:ext cx="978762" cy="953928"/>
          </a:xfrm>
          <a:prstGeom prst="rect">
            <a:avLst/>
          </a:prstGeom>
        </p:spPr>
      </p:pic>
      <p:pic>
        <p:nvPicPr>
          <p:cNvPr id="13" name="Picture 12">
            <a:extLst>
              <a:ext uri="{FF2B5EF4-FFF2-40B4-BE49-F238E27FC236}">
                <a16:creationId xmlns:a16="http://schemas.microsoft.com/office/drawing/2014/main" id="{DFF64786-4E46-5DCA-B152-15292FE3166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677219" y="459147"/>
            <a:ext cx="835001" cy="1078748"/>
          </a:xfrm>
          <a:prstGeom prst="rect">
            <a:avLst/>
          </a:prstGeom>
        </p:spPr>
      </p:pic>
      <p:sp>
        <p:nvSpPr>
          <p:cNvPr id="2" name="Footer Placeholder 2">
            <a:extLst>
              <a:ext uri="{FF2B5EF4-FFF2-40B4-BE49-F238E27FC236}">
                <a16:creationId xmlns:a16="http://schemas.microsoft.com/office/drawing/2014/main" id="{4426874D-81B9-3CEF-090D-1B4C6A976000}"/>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3" name="Slide Number Placeholder 3">
            <a:extLst>
              <a:ext uri="{FF2B5EF4-FFF2-40B4-BE49-F238E27FC236}">
                <a16:creationId xmlns:a16="http://schemas.microsoft.com/office/drawing/2014/main" id="{A409511B-54C9-09DD-2197-32D0B163EA86}"/>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5</a:t>
            </a:fld>
            <a:endParaRPr lang="en-IN" dirty="0"/>
          </a:p>
        </p:txBody>
      </p:sp>
      <p:sp>
        <p:nvSpPr>
          <p:cNvPr id="4" name="TextBox 3">
            <a:extLst>
              <a:ext uri="{FF2B5EF4-FFF2-40B4-BE49-F238E27FC236}">
                <a16:creationId xmlns:a16="http://schemas.microsoft.com/office/drawing/2014/main" id="{F901B86A-A2D2-2708-1861-A11A55165D07}"/>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Tree>
    <p:extLst>
      <p:ext uri="{BB962C8B-B14F-4D97-AF65-F5344CB8AC3E}">
        <p14:creationId xmlns:p14="http://schemas.microsoft.com/office/powerpoint/2010/main" val="3736917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EA5E8-8902-E721-595C-698346B901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DED365-22F1-2CED-4673-4D0599875700}"/>
              </a:ext>
            </a:extLst>
          </p:cNvPr>
          <p:cNvSpPr>
            <a:spLocks noGrp="1"/>
          </p:cNvSpPr>
          <p:nvPr>
            <p:ph type="title"/>
          </p:nvPr>
        </p:nvSpPr>
        <p:spPr/>
        <p:txBody>
          <a:bodyPr anchor="ctr" anchorCtr="0">
            <a:normAutofit/>
          </a:bodyPr>
          <a:lstStyle/>
          <a:p>
            <a:pPr algn="ctr"/>
            <a:r>
              <a:rPr lang="en-IN" sz="4400" b="1" dirty="0">
                <a:latin typeface="Arial Narrow" panose="020B0606020202030204" pitchFamily="34" charset="0"/>
              </a:rPr>
              <a:t>EXISTING SYSTEM</a:t>
            </a:r>
          </a:p>
        </p:txBody>
      </p:sp>
      <p:pic>
        <p:nvPicPr>
          <p:cNvPr id="7" name="Picture 6">
            <a:extLst>
              <a:ext uri="{FF2B5EF4-FFF2-40B4-BE49-F238E27FC236}">
                <a16:creationId xmlns:a16="http://schemas.microsoft.com/office/drawing/2014/main" id="{3737EBEA-BB3F-C98C-7129-B5AF843E4042}"/>
              </a:ext>
            </a:extLst>
          </p:cNvPr>
          <p:cNvPicPr>
            <a:picLocks noChangeAspect="1"/>
          </p:cNvPicPr>
          <p:nvPr/>
        </p:nvPicPr>
        <p:blipFill>
          <a:blip r:embed="rId2"/>
          <a:stretch>
            <a:fillRect/>
          </a:stretch>
        </p:blipFill>
        <p:spPr>
          <a:xfrm>
            <a:off x="546939" y="495681"/>
            <a:ext cx="978762" cy="953928"/>
          </a:xfrm>
          <a:prstGeom prst="rect">
            <a:avLst/>
          </a:prstGeom>
        </p:spPr>
      </p:pic>
      <p:pic>
        <p:nvPicPr>
          <p:cNvPr id="8" name="Picture 7">
            <a:extLst>
              <a:ext uri="{FF2B5EF4-FFF2-40B4-BE49-F238E27FC236}">
                <a16:creationId xmlns:a16="http://schemas.microsoft.com/office/drawing/2014/main" id="{AE1BA251-FD80-BCAA-A4D1-26223AA8BB46}"/>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677219" y="433271"/>
            <a:ext cx="835001" cy="1078748"/>
          </a:xfrm>
          <a:prstGeom prst="rect">
            <a:avLst/>
          </a:prstGeom>
        </p:spPr>
      </p:pic>
      <p:sp>
        <p:nvSpPr>
          <p:cNvPr id="9" name="Rectangle 1">
            <a:extLst>
              <a:ext uri="{FF2B5EF4-FFF2-40B4-BE49-F238E27FC236}">
                <a16:creationId xmlns:a16="http://schemas.microsoft.com/office/drawing/2014/main" id="{6C13DA8E-32AD-79CA-E3E1-94BA5BE8EE36}"/>
              </a:ext>
            </a:extLst>
          </p:cNvPr>
          <p:cNvSpPr>
            <a:spLocks noGrp="1" noChangeArrowheads="1"/>
          </p:cNvSpPr>
          <p:nvPr>
            <p:ph idx="1"/>
          </p:nvPr>
        </p:nvSpPr>
        <p:spPr bwMode="auto">
          <a:xfrm>
            <a:off x="871405" y="2017986"/>
            <a:ext cx="10878375" cy="3917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buClr>
                <a:schemeClr val="tx1"/>
              </a:buCl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existing system works by first capturing the user's speech through a microphone. This spoken input is converted into audio signals and sent to the voice assistant. The voice assistant processes the input and interacts with a connected database to fetch relevant information.</a:t>
            </a:r>
          </a:p>
          <a:p>
            <a:pPr algn="just">
              <a:lnSpc>
                <a:spcPct val="150000"/>
              </a:lnSpc>
              <a:buClr>
                <a:schemeClr val="tx1"/>
              </a:buCl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received data is then passed to a Natural Language Processing (NLP) module, which analyzes the query, understands the user’s intent, and generates a suitable response. Finally, the system delivers the appropriate reply back to the user, completing the interaction in a conversational manner.</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However, this system heavily relies on accurate speech recognition, which may lead to challenges for users with speech impairments or in noisy environments.</a:t>
            </a:r>
          </a:p>
        </p:txBody>
      </p:sp>
      <p:sp>
        <p:nvSpPr>
          <p:cNvPr id="3" name="Footer Placeholder 2">
            <a:extLst>
              <a:ext uri="{FF2B5EF4-FFF2-40B4-BE49-F238E27FC236}">
                <a16:creationId xmlns:a16="http://schemas.microsoft.com/office/drawing/2014/main" id="{FFE4CDA1-D632-A133-533A-2F9C2C83A0E4}"/>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4" name="Slide Number Placeholder 3">
            <a:extLst>
              <a:ext uri="{FF2B5EF4-FFF2-40B4-BE49-F238E27FC236}">
                <a16:creationId xmlns:a16="http://schemas.microsoft.com/office/drawing/2014/main" id="{1755E3D3-93A3-9ED8-F9D2-25782DC3FC6E}"/>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6</a:t>
            </a:fld>
            <a:endParaRPr lang="en-IN" dirty="0"/>
          </a:p>
        </p:txBody>
      </p:sp>
      <p:sp>
        <p:nvSpPr>
          <p:cNvPr id="5" name="TextBox 4">
            <a:extLst>
              <a:ext uri="{FF2B5EF4-FFF2-40B4-BE49-F238E27FC236}">
                <a16:creationId xmlns:a16="http://schemas.microsoft.com/office/drawing/2014/main" id="{8B6FC970-66FD-EFD3-536B-1BC799238495}"/>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Tree>
    <p:extLst>
      <p:ext uri="{BB962C8B-B14F-4D97-AF65-F5344CB8AC3E}">
        <p14:creationId xmlns:p14="http://schemas.microsoft.com/office/powerpoint/2010/main" val="646178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B132E-50EF-3EA4-66A3-46990F333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46FC13-5D60-DE1F-837A-B57A3BEBECA2}"/>
              </a:ext>
            </a:extLst>
          </p:cNvPr>
          <p:cNvSpPr>
            <a:spLocks noGrp="1"/>
          </p:cNvSpPr>
          <p:nvPr>
            <p:ph type="title"/>
          </p:nvPr>
        </p:nvSpPr>
        <p:spPr/>
        <p:txBody>
          <a:bodyPr anchor="ctr" anchorCtr="0">
            <a:normAutofit/>
          </a:bodyPr>
          <a:lstStyle/>
          <a:p>
            <a:pPr algn="ctr"/>
            <a:r>
              <a:rPr lang="en-IN" sz="4400" b="1" dirty="0">
                <a:latin typeface="Arial Narrow" panose="020B0606020202030204" pitchFamily="34" charset="0"/>
              </a:rPr>
              <a:t>PROPOSED SYSTEM </a:t>
            </a:r>
          </a:p>
        </p:txBody>
      </p:sp>
      <p:pic>
        <p:nvPicPr>
          <p:cNvPr id="7" name="Picture 6">
            <a:extLst>
              <a:ext uri="{FF2B5EF4-FFF2-40B4-BE49-F238E27FC236}">
                <a16:creationId xmlns:a16="http://schemas.microsoft.com/office/drawing/2014/main" id="{1A62A2ED-2AEE-2461-0B53-56E567481BFE}"/>
              </a:ext>
            </a:extLst>
          </p:cNvPr>
          <p:cNvPicPr>
            <a:picLocks noChangeAspect="1"/>
          </p:cNvPicPr>
          <p:nvPr/>
        </p:nvPicPr>
        <p:blipFill>
          <a:blip r:embed="rId2"/>
          <a:stretch>
            <a:fillRect/>
          </a:stretch>
        </p:blipFill>
        <p:spPr>
          <a:xfrm>
            <a:off x="546939" y="530910"/>
            <a:ext cx="978762" cy="953928"/>
          </a:xfrm>
          <a:prstGeom prst="rect">
            <a:avLst/>
          </a:prstGeom>
        </p:spPr>
      </p:pic>
      <p:pic>
        <p:nvPicPr>
          <p:cNvPr id="8" name="Picture 7">
            <a:extLst>
              <a:ext uri="{FF2B5EF4-FFF2-40B4-BE49-F238E27FC236}">
                <a16:creationId xmlns:a16="http://schemas.microsoft.com/office/drawing/2014/main" id="{2663862F-06DD-65E3-B644-F95B6EAC5B1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794982" y="530910"/>
            <a:ext cx="835001" cy="1078748"/>
          </a:xfrm>
          <a:prstGeom prst="rect">
            <a:avLst/>
          </a:prstGeom>
        </p:spPr>
      </p:pic>
      <p:sp>
        <p:nvSpPr>
          <p:cNvPr id="9" name="Rectangle 1">
            <a:extLst>
              <a:ext uri="{FF2B5EF4-FFF2-40B4-BE49-F238E27FC236}">
                <a16:creationId xmlns:a16="http://schemas.microsoft.com/office/drawing/2014/main" id="{DBAE8C1B-89D6-17AE-53B3-14221EE8B473}"/>
              </a:ext>
            </a:extLst>
          </p:cNvPr>
          <p:cNvSpPr>
            <a:spLocks noGrp="1" noChangeArrowheads="1"/>
          </p:cNvSpPr>
          <p:nvPr>
            <p:ph idx="1"/>
          </p:nvPr>
        </p:nvSpPr>
        <p:spPr bwMode="auto">
          <a:xfrm>
            <a:off x="599738" y="2495167"/>
            <a:ext cx="11053483" cy="2986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buClr>
                <a:schemeClr val="tx1"/>
              </a:buCl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The proposed system captures facial gestures such as eye blinks, head movements, and mouth expressions using a standard webcam. These gestures are processed using a facial landmark detection module to extract key facial features in real-time.</a:t>
            </a:r>
          </a:p>
          <a:p>
            <a:pPr algn="just">
              <a:lnSpc>
                <a:spcPct val="150000"/>
              </a:lnSpc>
              <a:buClr>
                <a:schemeClr val="tx1"/>
              </a:buCl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The extracted data is passed to a Long Short-Term Memory (LSTM) model, which predicts user-intended actions based on gesture patterns. The system then maps these predictions to AI-based cursor control, enabling seamless, hands-free interaction for disabled users without needing physical input devices.</a:t>
            </a:r>
          </a:p>
        </p:txBody>
      </p:sp>
      <p:sp>
        <p:nvSpPr>
          <p:cNvPr id="3" name="Footer Placeholder 2">
            <a:extLst>
              <a:ext uri="{FF2B5EF4-FFF2-40B4-BE49-F238E27FC236}">
                <a16:creationId xmlns:a16="http://schemas.microsoft.com/office/drawing/2014/main" id="{42BCB8CB-78E4-9AB8-22B2-5E87D95D63AF}"/>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4" name="Slide Number Placeholder 3">
            <a:extLst>
              <a:ext uri="{FF2B5EF4-FFF2-40B4-BE49-F238E27FC236}">
                <a16:creationId xmlns:a16="http://schemas.microsoft.com/office/drawing/2014/main" id="{D8E6EFA4-065A-835C-04FC-CD7629090554}"/>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7</a:t>
            </a:fld>
            <a:endParaRPr lang="en-IN" dirty="0"/>
          </a:p>
        </p:txBody>
      </p:sp>
      <p:sp>
        <p:nvSpPr>
          <p:cNvPr id="5" name="TextBox 4">
            <a:extLst>
              <a:ext uri="{FF2B5EF4-FFF2-40B4-BE49-F238E27FC236}">
                <a16:creationId xmlns:a16="http://schemas.microsoft.com/office/drawing/2014/main" id="{C0BED6BC-8610-700F-77E6-4FF6049B3CFF}"/>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Tree>
    <p:extLst>
      <p:ext uri="{BB962C8B-B14F-4D97-AF65-F5344CB8AC3E}">
        <p14:creationId xmlns:p14="http://schemas.microsoft.com/office/powerpoint/2010/main" val="3150471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3AE31F-D84D-E536-346A-36DC68969C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B733EF-5880-60B3-3E95-20EB624EF4DF}"/>
              </a:ext>
            </a:extLst>
          </p:cNvPr>
          <p:cNvSpPr>
            <a:spLocks noGrp="1"/>
          </p:cNvSpPr>
          <p:nvPr>
            <p:ph type="title"/>
          </p:nvPr>
        </p:nvSpPr>
        <p:spPr/>
        <p:txBody>
          <a:bodyPr anchor="ctr" anchorCtr="0">
            <a:normAutofit/>
          </a:bodyPr>
          <a:lstStyle/>
          <a:p>
            <a:pPr algn="ctr"/>
            <a:r>
              <a:rPr lang="en-IN" sz="4400" b="1" dirty="0">
                <a:latin typeface="Arial Narrow" panose="020B0606020202030204" pitchFamily="34" charset="0"/>
              </a:rPr>
              <a:t>SYSTEM ARCHITECTURE</a:t>
            </a:r>
          </a:p>
        </p:txBody>
      </p:sp>
      <p:pic>
        <p:nvPicPr>
          <p:cNvPr id="7" name="Picture 6">
            <a:extLst>
              <a:ext uri="{FF2B5EF4-FFF2-40B4-BE49-F238E27FC236}">
                <a16:creationId xmlns:a16="http://schemas.microsoft.com/office/drawing/2014/main" id="{92605EE3-CF3B-B449-D0C5-C790AAAC2112}"/>
              </a:ext>
            </a:extLst>
          </p:cNvPr>
          <p:cNvPicPr>
            <a:picLocks noChangeAspect="1"/>
          </p:cNvPicPr>
          <p:nvPr/>
        </p:nvPicPr>
        <p:blipFill>
          <a:blip r:embed="rId2"/>
          <a:stretch>
            <a:fillRect/>
          </a:stretch>
        </p:blipFill>
        <p:spPr>
          <a:xfrm>
            <a:off x="546939" y="530910"/>
            <a:ext cx="978762" cy="953928"/>
          </a:xfrm>
          <a:prstGeom prst="rect">
            <a:avLst/>
          </a:prstGeom>
        </p:spPr>
      </p:pic>
      <p:pic>
        <p:nvPicPr>
          <p:cNvPr id="8" name="Picture 7">
            <a:extLst>
              <a:ext uri="{FF2B5EF4-FFF2-40B4-BE49-F238E27FC236}">
                <a16:creationId xmlns:a16="http://schemas.microsoft.com/office/drawing/2014/main" id="{36B9E0B3-B3EE-DD43-B53F-8527A0F011BD}"/>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794982" y="530910"/>
            <a:ext cx="835001" cy="1078748"/>
          </a:xfrm>
          <a:prstGeom prst="rect">
            <a:avLst/>
          </a:prstGeom>
        </p:spPr>
      </p:pic>
      <p:sp>
        <p:nvSpPr>
          <p:cNvPr id="3" name="Footer Placeholder 2">
            <a:extLst>
              <a:ext uri="{FF2B5EF4-FFF2-40B4-BE49-F238E27FC236}">
                <a16:creationId xmlns:a16="http://schemas.microsoft.com/office/drawing/2014/main" id="{80DE3600-8C0C-B074-484C-1CD09B91F4D5}"/>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4" name="Slide Number Placeholder 3">
            <a:extLst>
              <a:ext uri="{FF2B5EF4-FFF2-40B4-BE49-F238E27FC236}">
                <a16:creationId xmlns:a16="http://schemas.microsoft.com/office/drawing/2014/main" id="{0EDCF8F9-A3A9-73CB-A963-16E26524C573}"/>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8</a:t>
            </a:fld>
            <a:endParaRPr lang="en-IN" dirty="0"/>
          </a:p>
        </p:txBody>
      </p:sp>
      <p:sp>
        <p:nvSpPr>
          <p:cNvPr id="5" name="TextBox 4">
            <a:extLst>
              <a:ext uri="{FF2B5EF4-FFF2-40B4-BE49-F238E27FC236}">
                <a16:creationId xmlns:a16="http://schemas.microsoft.com/office/drawing/2014/main" id="{67F30E16-6B41-5B79-68C9-B007F032260E}"/>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pic>
        <p:nvPicPr>
          <p:cNvPr id="6" name="Content Placeholder 6">
            <a:extLst>
              <a:ext uri="{FF2B5EF4-FFF2-40B4-BE49-F238E27FC236}">
                <a16:creationId xmlns:a16="http://schemas.microsoft.com/office/drawing/2014/main" id="{159E162A-8620-75CC-B449-5FAEC84D62C1}"/>
              </a:ext>
            </a:extLst>
          </p:cNvPr>
          <p:cNvPicPr>
            <a:picLocks noGrp="1" noChangeAspect="1"/>
          </p:cNvPicPr>
          <p:nvPr>
            <p:ph idx="1"/>
          </p:nvPr>
        </p:nvPicPr>
        <p:blipFill>
          <a:blip r:embed="rId4"/>
          <a:stretch>
            <a:fillRect/>
          </a:stretch>
        </p:blipFill>
        <p:spPr>
          <a:xfrm>
            <a:off x="3223260" y="1890892"/>
            <a:ext cx="5806440" cy="4371300"/>
          </a:xfrm>
          <a:prstGeom prst="rect">
            <a:avLst/>
          </a:prstGeom>
        </p:spPr>
      </p:pic>
    </p:spTree>
    <p:extLst>
      <p:ext uri="{BB962C8B-B14F-4D97-AF65-F5344CB8AC3E}">
        <p14:creationId xmlns:p14="http://schemas.microsoft.com/office/powerpoint/2010/main" val="2638392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E35CF0-35AA-8683-D201-FF33EB3F77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7349D2-6B61-2BA6-D2CF-CA30B149E970}"/>
              </a:ext>
            </a:extLst>
          </p:cNvPr>
          <p:cNvSpPr>
            <a:spLocks noGrp="1"/>
          </p:cNvSpPr>
          <p:nvPr>
            <p:ph type="title"/>
          </p:nvPr>
        </p:nvSpPr>
        <p:spPr/>
        <p:txBody>
          <a:bodyPr anchor="ctr" anchorCtr="0">
            <a:normAutofit/>
          </a:bodyPr>
          <a:lstStyle/>
          <a:p>
            <a:pPr algn="ctr"/>
            <a:r>
              <a:rPr lang="en-IN" sz="4000" b="1" dirty="0">
                <a:latin typeface="Times New Roman" panose="02020603050405020304" pitchFamily="18" charset="0"/>
                <a:cs typeface="Times New Roman" panose="02020603050405020304" pitchFamily="18" charset="0"/>
              </a:rPr>
              <a:t>MODULE 1 : </a:t>
            </a:r>
            <a:r>
              <a:rPr lang="en-US" sz="40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INPUT ACQUISITION </a:t>
            </a:r>
            <a:endParaRPr lang="en-IN" sz="4000"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416A44D6-A38A-4A50-B469-3D93F01DB803}"/>
              </a:ext>
            </a:extLst>
          </p:cNvPr>
          <p:cNvPicPr>
            <a:picLocks noChangeAspect="1"/>
          </p:cNvPicPr>
          <p:nvPr/>
        </p:nvPicPr>
        <p:blipFill>
          <a:blip r:embed="rId2"/>
          <a:stretch>
            <a:fillRect/>
          </a:stretch>
        </p:blipFill>
        <p:spPr>
          <a:xfrm>
            <a:off x="591066" y="564459"/>
            <a:ext cx="978762" cy="953928"/>
          </a:xfrm>
          <a:prstGeom prst="rect">
            <a:avLst/>
          </a:prstGeom>
        </p:spPr>
      </p:pic>
      <p:pic>
        <p:nvPicPr>
          <p:cNvPr id="8" name="Picture 7">
            <a:extLst>
              <a:ext uri="{FF2B5EF4-FFF2-40B4-BE49-F238E27FC236}">
                <a16:creationId xmlns:a16="http://schemas.microsoft.com/office/drawing/2014/main" id="{108B6C87-74C4-4DFC-63CF-98FC93D26932}"/>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0738179" y="564459"/>
            <a:ext cx="835001" cy="1078748"/>
          </a:xfrm>
          <a:prstGeom prst="rect">
            <a:avLst/>
          </a:prstGeom>
        </p:spPr>
      </p:pic>
      <p:sp>
        <p:nvSpPr>
          <p:cNvPr id="10" name="Rectangle 2">
            <a:extLst>
              <a:ext uri="{FF2B5EF4-FFF2-40B4-BE49-F238E27FC236}">
                <a16:creationId xmlns:a16="http://schemas.microsoft.com/office/drawing/2014/main" id="{AA29FE9B-38C6-80F2-5188-0EBA8A3E3831}"/>
              </a:ext>
            </a:extLst>
          </p:cNvPr>
          <p:cNvSpPr>
            <a:spLocks noGrp="1" noChangeArrowheads="1"/>
          </p:cNvSpPr>
          <p:nvPr>
            <p:ph idx="1"/>
          </p:nvPr>
        </p:nvSpPr>
        <p:spPr bwMode="auto">
          <a:xfrm>
            <a:off x="604943" y="2202582"/>
            <a:ext cx="10982114" cy="3448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buClr>
                <a:schemeClr val="tx1"/>
              </a:buCl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The Input Acquisition Module initializes the webcam using OpenCV's </a:t>
            </a:r>
            <a:r>
              <a:rPr lang="en-US" dirty="0" err="1">
                <a:solidFill>
                  <a:schemeClr val="tx1"/>
                </a:solidFill>
                <a:latin typeface="Times New Roman" panose="02020603050405020304" pitchFamily="18" charset="0"/>
                <a:cs typeface="Times New Roman" panose="02020603050405020304" pitchFamily="18" charset="0"/>
              </a:rPr>
              <a:t>VideoCapture</a:t>
            </a:r>
            <a:r>
              <a:rPr lang="en-US" dirty="0">
                <a:solidFill>
                  <a:schemeClr val="tx1"/>
                </a:solidFill>
                <a:latin typeface="Times New Roman" panose="02020603050405020304" pitchFamily="18" charset="0"/>
                <a:cs typeface="Times New Roman" panose="02020603050405020304" pitchFamily="18" charset="0"/>
              </a:rPr>
              <a:t>(0) to capture real-time video frames, which are horizontally flipped for a mirror-like view and resized to 640x480 pixels for optimal clarity and speed. It ensures a stable frame rate with minimal delay, enabling smooth gesture-based interaction</a:t>
            </a:r>
          </a:p>
          <a:p>
            <a:pPr algn="just">
              <a:lnSpc>
                <a:spcPct val="150000"/>
              </a:lnSpc>
              <a:buClr>
                <a:schemeClr val="tx1"/>
              </a:buClr>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 The captured frames are instantly passed to the Preprocessing Module. Designed to be platform-independent and free of third-party hardware requirements, this module is both user-friendly and cost-effective, supporting seamless tracking of dynamic facial movements.</a:t>
            </a:r>
          </a:p>
        </p:txBody>
      </p:sp>
      <p:sp>
        <p:nvSpPr>
          <p:cNvPr id="3" name="Footer Placeholder 2">
            <a:extLst>
              <a:ext uri="{FF2B5EF4-FFF2-40B4-BE49-F238E27FC236}">
                <a16:creationId xmlns:a16="http://schemas.microsoft.com/office/drawing/2014/main" id="{DD461FE8-DB19-060C-CC1D-F5D9F3F0639F}"/>
              </a:ext>
            </a:extLst>
          </p:cNvPr>
          <p:cNvSpPr>
            <a:spLocks noGrp="1"/>
          </p:cNvSpPr>
          <p:nvPr>
            <p:ph type="ftr" sz="quarter" idx="11"/>
          </p:nvPr>
        </p:nvSpPr>
        <p:spPr>
          <a:xfrm>
            <a:off x="3686185" y="6459785"/>
            <a:ext cx="4822804" cy="365125"/>
          </a:xfrm>
        </p:spPr>
        <p:txBody>
          <a:bodyPr/>
          <a:lstStyle/>
          <a:p>
            <a:r>
              <a:rPr lang="en-IN" sz="1100" dirty="0"/>
              <a:t>20CS6202 - DESIGN PROJECT 2</a:t>
            </a:r>
          </a:p>
        </p:txBody>
      </p:sp>
      <p:sp>
        <p:nvSpPr>
          <p:cNvPr id="4" name="Slide Number Placeholder 3">
            <a:extLst>
              <a:ext uri="{FF2B5EF4-FFF2-40B4-BE49-F238E27FC236}">
                <a16:creationId xmlns:a16="http://schemas.microsoft.com/office/drawing/2014/main" id="{A212DA0C-64D8-CB47-2B7F-372EC52B1175}"/>
              </a:ext>
            </a:extLst>
          </p:cNvPr>
          <p:cNvSpPr>
            <a:spLocks noGrp="1"/>
          </p:cNvSpPr>
          <p:nvPr>
            <p:ph type="sldNum" sz="quarter" idx="12"/>
          </p:nvPr>
        </p:nvSpPr>
        <p:spPr>
          <a:xfrm>
            <a:off x="9900458" y="6459785"/>
            <a:ext cx="1312025" cy="365125"/>
          </a:xfrm>
        </p:spPr>
        <p:txBody>
          <a:bodyPr/>
          <a:lstStyle/>
          <a:p>
            <a:fld id="{963B2B34-D4BB-400B-9ED9-C7A04F52518B}" type="slidenum">
              <a:rPr lang="en-IN" smtClean="0"/>
              <a:t>9</a:t>
            </a:fld>
            <a:endParaRPr lang="en-IN" dirty="0"/>
          </a:p>
        </p:txBody>
      </p:sp>
      <p:sp>
        <p:nvSpPr>
          <p:cNvPr id="5" name="TextBox 4">
            <a:extLst>
              <a:ext uri="{FF2B5EF4-FFF2-40B4-BE49-F238E27FC236}">
                <a16:creationId xmlns:a16="http://schemas.microsoft.com/office/drawing/2014/main" id="{FD382144-3AF9-4968-3010-7525E44A5532}"/>
              </a:ext>
            </a:extLst>
          </p:cNvPr>
          <p:cNvSpPr txBox="1"/>
          <p:nvPr/>
        </p:nvSpPr>
        <p:spPr>
          <a:xfrm>
            <a:off x="871405" y="6503847"/>
            <a:ext cx="2369128" cy="276999"/>
          </a:xfrm>
          <a:prstGeom prst="rect">
            <a:avLst/>
          </a:prstGeom>
          <a:noFill/>
        </p:spPr>
        <p:txBody>
          <a:bodyPr wrap="square" rtlCol="0">
            <a:spAutoFit/>
          </a:bodyPr>
          <a:lstStyle/>
          <a:p>
            <a:r>
              <a:rPr lang="en-IN" sz="1200" dirty="0">
                <a:solidFill>
                  <a:schemeClr val="bg1"/>
                </a:solidFill>
              </a:rPr>
              <a:t>DD/MM/YYYY</a:t>
            </a:r>
          </a:p>
        </p:txBody>
      </p:sp>
    </p:spTree>
    <p:extLst>
      <p:ext uri="{BB962C8B-B14F-4D97-AF65-F5344CB8AC3E}">
        <p14:creationId xmlns:p14="http://schemas.microsoft.com/office/powerpoint/2010/main" val="3035638784"/>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499</TotalTime>
  <Words>1438</Words>
  <Application>Microsoft Office PowerPoint</Application>
  <PresentationFormat>Widescreen</PresentationFormat>
  <Paragraphs>143</Paragraphs>
  <Slides>19</Slides>
  <Notes>0</Notes>
  <HiddenSlides>0</HiddenSlides>
  <MMClips>0</MMClips>
  <ScaleCrop>false</ScaleCrop>
  <HeadingPairs>
    <vt:vector size="4" baseType="variant">
      <vt:variant>
        <vt:lpstr>Theme</vt:lpstr>
      </vt:variant>
      <vt:variant>
        <vt:i4>2</vt:i4>
      </vt:variant>
      <vt:variant>
        <vt:lpstr>Slide Titles</vt:lpstr>
      </vt:variant>
      <vt:variant>
        <vt:i4>19</vt:i4>
      </vt:variant>
    </vt:vector>
  </HeadingPairs>
  <TitlesOfParts>
    <vt:vector size="21" baseType="lpstr">
      <vt:lpstr>Retrospect</vt:lpstr>
      <vt:lpstr>Office Theme</vt:lpstr>
      <vt:lpstr>PowerPoint Presentation</vt:lpstr>
      <vt:lpstr>ABSTRACT</vt:lpstr>
      <vt:lpstr>OBJECTIVE</vt:lpstr>
      <vt:lpstr>LITERATURE SURVEY</vt:lpstr>
      <vt:lpstr>LITERATURE SURVEY</vt:lpstr>
      <vt:lpstr>EXISTING SYSTEM</vt:lpstr>
      <vt:lpstr>PROPOSED SYSTEM </vt:lpstr>
      <vt:lpstr>SYSTEM ARCHITECTURE</vt:lpstr>
      <vt:lpstr>MODULE 1 : INPUT ACQUISITION </vt:lpstr>
      <vt:lpstr>MODULE 2 : PREPROCESSING MODULE </vt:lpstr>
      <vt:lpstr>MODULE 3 : LSTM - BASED GESTURE PREDICTION</vt:lpstr>
      <vt:lpstr>MODULE 4 : EXECUTION MODULE</vt:lpstr>
      <vt:lpstr>MODULE 5 :PERFORMANCE METRICS  </vt:lpstr>
      <vt:lpstr>OUTPUT</vt:lpstr>
      <vt:lpstr>OUTPUT</vt:lpstr>
      <vt:lpstr>OUTPUT</vt:lpstr>
      <vt:lpstr>CONCLUSION &amp; FUTURE ENHANCEMENT</vt:lpstr>
      <vt:lpstr>REFERENCES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Matheswaran P</dc:creator>
  <cp:lastModifiedBy>Varshita M</cp:lastModifiedBy>
  <cp:revision>16</cp:revision>
  <dcterms:created xsi:type="dcterms:W3CDTF">2025-05-09T08:00:13Z</dcterms:created>
  <dcterms:modified xsi:type="dcterms:W3CDTF">2025-06-03T16:30:57Z</dcterms:modified>
</cp:coreProperties>
</file>

<file path=docProps/thumbnail.jpeg>
</file>